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85" r:id="rId1"/>
    <p:sldMasterId id="2147483724" r:id="rId2"/>
  </p:sldMasterIdLst>
  <p:notesMasterIdLst>
    <p:notesMasterId r:id="rId60"/>
  </p:notesMasterIdLst>
  <p:sldIdLst>
    <p:sldId id="257" r:id="rId3"/>
    <p:sldId id="259" r:id="rId4"/>
    <p:sldId id="261" r:id="rId5"/>
    <p:sldId id="263" r:id="rId6"/>
    <p:sldId id="376" r:id="rId7"/>
    <p:sldId id="353" r:id="rId8"/>
    <p:sldId id="391" r:id="rId9"/>
    <p:sldId id="425" r:id="rId10"/>
    <p:sldId id="426" r:id="rId11"/>
    <p:sldId id="377" r:id="rId12"/>
    <p:sldId id="393" r:id="rId13"/>
    <p:sldId id="411" r:id="rId14"/>
    <p:sldId id="380" r:id="rId15"/>
    <p:sldId id="290" r:id="rId16"/>
    <p:sldId id="427" r:id="rId17"/>
    <p:sldId id="428" r:id="rId18"/>
    <p:sldId id="429" r:id="rId19"/>
    <p:sldId id="463" r:id="rId20"/>
    <p:sldId id="432" r:id="rId21"/>
    <p:sldId id="434" r:id="rId22"/>
    <p:sldId id="430" r:id="rId23"/>
    <p:sldId id="462" r:id="rId24"/>
    <p:sldId id="294" r:id="rId25"/>
    <p:sldId id="436" r:id="rId26"/>
    <p:sldId id="375" r:id="rId27"/>
    <p:sldId id="467" r:id="rId28"/>
    <p:sldId id="468" r:id="rId29"/>
    <p:sldId id="469" r:id="rId30"/>
    <p:sldId id="470" r:id="rId31"/>
    <p:sldId id="471" r:id="rId32"/>
    <p:sldId id="472" r:id="rId33"/>
    <p:sldId id="461" r:id="rId34"/>
    <p:sldId id="307" r:id="rId35"/>
    <p:sldId id="438" r:id="rId36"/>
    <p:sldId id="356" r:id="rId37"/>
    <p:sldId id="450" r:id="rId38"/>
    <p:sldId id="413" r:id="rId39"/>
    <p:sldId id="410" r:id="rId40"/>
    <p:sldId id="359" r:id="rId41"/>
    <p:sldId id="452" r:id="rId42"/>
    <p:sldId id="453" r:id="rId43"/>
    <p:sldId id="454" r:id="rId44"/>
    <p:sldId id="319" r:id="rId45"/>
    <p:sldId id="358" r:id="rId46"/>
    <p:sldId id="455" r:id="rId47"/>
    <p:sldId id="458" r:id="rId48"/>
    <p:sldId id="459" r:id="rId49"/>
    <p:sldId id="330" r:id="rId50"/>
    <p:sldId id="321" r:id="rId51"/>
    <p:sldId id="334" r:id="rId52"/>
    <p:sldId id="403" r:id="rId53"/>
    <p:sldId id="404" r:id="rId54"/>
    <p:sldId id="473" r:id="rId55"/>
    <p:sldId id="464" r:id="rId56"/>
    <p:sldId id="424" r:id="rId57"/>
    <p:sldId id="340" r:id="rId58"/>
    <p:sldId id="341" r:id="rId59"/>
  </p:sldIdLst>
  <p:sldSz cx="12192000" cy="6858000"/>
  <p:notesSz cx="6858000" cy="9144000"/>
  <p:embeddedFontLst>
    <p:embeddedFont>
      <p:font typeface="Microsoft YaHei" panose="020B0503020204020204" pitchFamily="34" charset="-122"/>
      <p:regular r:id="rId61"/>
      <p:bold r:id="rId62"/>
    </p:embeddedFont>
    <p:embeddedFont>
      <p:font typeface="Calibri Light" panose="020F0302020204030204" pitchFamily="34" charset="0"/>
      <p:regular r:id="rId63"/>
      <p:italic r:id="rId64"/>
    </p:embeddedFont>
    <p:embeddedFont>
      <p:font typeface="Wingdings 2" panose="05020102010507070707" pitchFamily="18" charset="2"/>
      <p:regular r:id="rId65"/>
    </p:embeddedFont>
    <p:embeddedFont>
      <p:font typeface="Arial Unicode MS" panose="020B0604020202020204" pitchFamily="50" charset="-128"/>
      <p:regular r:id="rId66"/>
    </p:embeddedFont>
    <p:embeddedFont>
      <p:font typeface="AR P丸ゴシック体M" panose="020B0600010101010101" pitchFamily="50" charset="-128"/>
      <p:regular r:id="rId67"/>
    </p:embeddedFont>
    <p:embeddedFont>
      <p:font typeface="新細明體" panose="02020500000000000000" pitchFamily="18" charset="-120"/>
      <p:regular r:id="rId68"/>
    </p:embeddedFont>
    <p:embeddedFont>
      <p:font typeface="Calibri" panose="020F0502020204030204" pitchFamily="34" charset="0"/>
      <p:regular r:id="rId69"/>
      <p:bold r:id="rId70"/>
      <p:italic r:id="rId71"/>
      <p:boldItalic r:id="rId72"/>
    </p:embeddedFont>
    <p:embeddedFont>
      <p:font typeface="HGPｺﾞｼｯｸE" panose="020B0900000000000000" pitchFamily="50" charset="-128"/>
      <p:regular r:id="rId73"/>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タイトル・目次・導入" id="{CDF955F6-CA7F-49DE-A26E-A5EE1C7FCFFA}">
          <p14:sldIdLst>
            <p14:sldId id="257"/>
            <p14:sldId id="259"/>
          </p14:sldIdLst>
        </p14:section>
        <p14:section name="現状分析" id="{C3FFFEE5-5710-4E1E-A100-7365DA55010C}">
          <p14:sldIdLst>
            <p14:sldId id="261"/>
            <p14:sldId id="263"/>
            <p14:sldId id="376"/>
            <p14:sldId id="353"/>
            <p14:sldId id="391"/>
          </p14:sldIdLst>
        </p14:section>
        <p14:section name="問題意識" id="{48E8A8B1-52F0-40FE-B172-11A945ADC946}">
          <p14:sldIdLst>
            <p14:sldId id="425"/>
          </p14:sldIdLst>
        </p14:section>
        <p14:section name="先行研究" id="{8D7691C6-04B6-4A40-9BEE-BE0CACF32CE1}">
          <p14:sldIdLst>
            <p14:sldId id="426"/>
            <p14:sldId id="377"/>
            <p14:sldId id="393"/>
          </p14:sldIdLst>
        </p14:section>
        <p14:section name="研究目的" id="{CA564FAD-30EC-46F1-BD5C-6F76E00B87FE}">
          <p14:sldIdLst>
            <p14:sldId id="411"/>
          </p14:sldIdLst>
        </p14:section>
        <p14:section name="仮説導出１" id="{61C6D143-F8C9-47F1-A971-91EDD09DAA20}">
          <p14:sldIdLst>
            <p14:sldId id="380"/>
            <p14:sldId id="290"/>
            <p14:sldId id="427"/>
          </p14:sldIdLst>
        </p14:section>
        <p14:section name="仮説導出２" id="{A1AF8C77-508D-402C-9C68-67A788BB3857}">
          <p14:sldIdLst>
            <p14:sldId id="428"/>
            <p14:sldId id="429"/>
            <p14:sldId id="463"/>
            <p14:sldId id="432"/>
            <p14:sldId id="434"/>
            <p14:sldId id="430"/>
            <p14:sldId id="462"/>
            <p14:sldId id="294"/>
          </p14:sldIdLst>
        </p14:section>
        <p14:section name="仮説導出３" id="{87D630B5-4FEF-41E4-9AFC-87BE2713984E}">
          <p14:sldIdLst>
            <p14:sldId id="436"/>
            <p14:sldId id="375"/>
            <p14:sldId id="467"/>
            <p14:sldId id="468"/>
            <p14:sldId id="469"/>
            <p14:sldId id="470"/>
            <p14:sldId id="471"/>
            <p14:sldId id="472"/>
            <p14:sldId id="461"/>
            <p14:sldId id="307"/>
          </p14:sldIdLst>
        </p14:section>
        <p14:section name="検証１" id="{20CC77FA-9880-4D01-9D72-2C4CD80B9E4F}">
          <p14:sldIdLst>
            <p14:sldId id="438"/>
            <p14:sldId id="356"/>
            <p14:sldId id="450"/>
            <p14:sldId id="413"/>
            <p14:sldId id="410"/>
          </p14:sldIdLst>
        </p14:section>
        <p14:section name="検証２" id="{BF10BEBE-5F7D-4D36-9B04-9C5D6796E38C}">
          <p14:sldIdLst>
            <p14:sldId id="359"/>
            <p14:sldId id="452"/>
            <p14:sldId id="453"/>
            <p14:sldId id="454"/>
            <p14:sldId id="319"/>
          </p14:sldIdLst>
        </p14:section>
        <p14:section name="検証３" id="{517E3D57-1018-415B-90AD-E21A3F67174A}">
          <p14:sldIdLst>
            <p14:sldId id="358"/>
            <p14:sldId id="455"/>
            <p14:sldId id="458"/>
            <p14:sldId id="459"/>
            <p14:sldId id="330"/>
            <p14:sldId id="321"/>
            <p14:sldId id="334"/>
          </p14:sldIdLst>
        </p14:section>
        <p14:section name="インプリケーション" id="{5AB5AAAD-3E9F-467C-A27E-099CFBA5E9AA}">
          <p14:sldIdLst>
            <p14:sldId id="403"/>
            <p14:sldId id="404"/>
            <p14:sldId id="473"/>
            <p14:sldId id="464"/>
            <p14:sldId id="424"/>
          </p14:sldIdLst>
        </p14:section>
        <p14:section name="終わり" id="{9DF4AA8A-7981-4E09-AE9A-F98B916B623B}">
          <p14:sldIdLst>
            <p14:sldId id="340"/>
            <p14:sldId id="341"/>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600F"/>
    <a:srgbClr val="FFEBA8"/>
    <a:srgbClr val="FF99CC"/>
    <a:srgbClr val="FFDDFF"/>
    <a:srgbClr val="973329"/>
    <a:srgbClr val="F8BAEF"/>
    <a:srgbClr val="FCE0F8"/>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27102A9-8310-4765-A935-A1911B00CA55}" styleName="淡色スタイル 1 - アクセント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D7B26C5-4107-4FEC-AEDC-1716B250A1EF}" styleName="スタイル (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58" autoAdjust="0"/>
    <p:restoredTop sz="93381" autoAdjust="0"/>
  </p:normalViewPr>
  <p:slideViewPr>
    <p:cSldViewPr snapToGrid="0">
      <p:cViewPr varScale="1">
        <p:scale>
          <a:sx n="60" d="100"/>
          <a:sy n="60" d="100"/>
        </p:scale>
        <p:origin x="840" y="45"/>
      </p:cViewPr>
      <p:guideLst>
        <p:guide orient="horz" pos="2160"/>
        <p:guide pos="3840"/>
      </p:guideLst>
    </p:cSldViewPr>
  </p:slideViewPr>
  <p:notesTextViewPr>
    <p:cViewPr>
      <p:scale>
        <a:sx n="1" d="1"/>
        <a:sy n="1" d="1"/>
      </p:scale>
      <p:origin x="0" y="0"/>
    </p:cViewPr>
  </p:notesTextViewPr>
  <p:sorterViewPr>
    <p:cViewPr>
      <p:scale>
        <a:sx n="219" d="625"/>
        <a:sy n="219" d="625"/>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font" Target="fonts/font3.fntdata"/><Relationship Id="rId68" Type="http://schemas.openxmlformats.org/officeDocument/2006/relationships/font" Target="fonts/font8.fntdata"/><Relationship Id="rId76"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font" Target="fonts/font11.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font" Target="fonts/font6.fntdata"/><Relationship Id="rId7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font" Target="fonts/font1.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65" Type="http://schemas.openxmlformats.org/officeDocument/2006/relationships/font" Target="fonts/font5.fntdata"/><Relationship Id="rId73" Type="http://schemas.openxmlformats.org/officeDocument/2006/relationships/font" Target="fonts/font13.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4.fntdata"/><Relationship Id="rId69" Type="http://schemas.openxmlformats.org/officeDocument/2006/relationships/font" Target="fonts/font9.fntdata"/><Relationship Id="rId77"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12.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font" Target="fonts/font7.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2.fntdata"/><Relationship Id="rId70" Type="http://schemas.openxmlformats.org/officeDocument/2006/relationships/font" Target="fonts/font10.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D:\&#12476;&#12511;\&#20107;&#21069;&#35519;&#26619;&#12414;&#12392;&#12417;.xlsx" TargetMode="Externa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solidFill>
                <a:latin typeface="+mn-lt"/>
                <a:ea typeface="+mn-ea"/>
                <a:cs typeface="+mn-cs"/>
              </a:defRPr>
            </a:pPr>
            <a:r>
              <a:rPr lang="ja-JP" altLang="en-US" sz="2800" dirty="0" smtClean="0">
                <a:solidFill>
                  <a:schemeClr val="dk1"/>
                </a:solidFill>
                <a:latin typeface="+mn-lt"/>
                <a:ea typeface="+mn-ea"/>
                <a:cs typeface="+mn-cs"/>
              </a:rPr>
              <a:t>①ランキング</a:t>
            </a:r>
            <a:r>
              <a:rPr lang="ja-JP" altLang="en-US" sz="2800" dirty="0">
                <a:solidFill>
                  <a:schemeClr val="dk1"/>
                </a:solidFill>
                <a:latin typeface="+mn-lt"/>
                <a:ea typeface="+mn-ea"/>
                <a:cs typeface="+mn-cs"/>
              </a:rPr>
              <a:t>を参考にして</a:t>
            </a:r>
            <a:r>
              <a:rPr lang="ja-JP" altLang="en-US" sz="2800" dirty="0" smtClean="0">
                <a:solidFill>
                  <a:schemeClr val="dk1"/>
                </a:solidFill>
                <a:latin typeface="+mn-lt"/>
                <a:ea typeface="+mn-ea"/>
                <a:cs typeface="+mn-cs"/>
              </a:rPr>
              <a:t>、</a:t>
            </a:r>
            <a:endParaRPr lang="en-US" altLang="ja-JP" sz="2800" dirty="0" smtClean="0">
              <a:solidFill>
                <a:schemeClr val="dk1"/>
              </a:solidFill>
              <a:latin typeface="+mn-lt"/>
              <a:ea typeface="+mn-ea"/>
              <a:cs typeface="+mn-cs"/>
            </a:endParaRPr>
          </a:p>
          <a:p>
            <a:pPr>
              <a:defRPr sz="1800" b="1" i="0" u="none" strike="noStrike" kern="1200" baseline="0">
                <a:solidFill>
                  <a:schemeClr val="dk1"/>
                </a:solidFill>
                <a:latin typeface="+mn-lt"/>
                <a:ea typeface="+mn-ea"/>
                <a:cs typeface="+mn-cs"/>
              </a:defRPr>
            </a:pPr>
            <a:r>
              <a:rPr lang="ja-JP" altLang="en-US" sz="2800" dirty="0" smtClean="0">
                <a:solidFill>
                  <a:schemeClr val="dk1"/>
                </a:solidFill>
                <a:latin typeface="+mn-lt"/>
                <a:ea typeface="+mn-ea"/>
                <a:cs typeface="+mn-cs"/>
              </a:rPr>
              <a:t>商品</a:t>
            </a:r>
            <a:r>
              <a:rPr lang="ja-JP" altLang="en-US" sz="2800" dirty="0">
                <a:solidFill>
                  <a:schemeClr val="dk1"/>
                </a:solidFill>
                <a:latin typeface="+mn-lt"/>
                <a:ea typeface="+mn-ea"/>
                <a:cs typeface="+mn-cs"/>
              </a:rPr>
              <a:t>を購入したことがあります</a:t>
            </a:r>
            <a:r>
              <a:rPr lang="ja-JP" altLang="en-US" sz="2800" dirty="0" smtClean="0">
                <a:solidFill>
                  <a:schemeClr val="dk1"/>
                </a:solidFill>
                <a:latin typeface="+mn-lt"/>
                <a:ea typeface="+mn-ea"/>
                <a:cs typeface="+mn-cs"/>
              </a:rPr>
              <a:t>か。</a:t>
            </a:r>
            <a:endParaRPr lang="ja-JP" sz="2800" dirty="0"/>
          </a:p>
        </c:rich>
      </c:tx>
      <c:layout>
        <c:manualLayout>
          <c:xMode val="edge"/>
          <c:yMode val="edge"/>
          <c:x val="0.16805022573594783"/>
          <c:y val="2.8425768178383524E-2"/>
        </c:manualLayout>
      </c:layout>
      <c:overlay val="0"/>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c:spPr>
    </c:title>
    <c:autoTitleDeleted val="0"/>
    <c:plotArea>
      <c:layout/>
      <c:pieChart>
        <c:varyColors val="1"/>
        <c:ser>
          <c:idx val="0"/>
          <c:order val="0"/>
          <c:spPr>
            <a:solidFill>
              <a:srgbClr val="FF99CC"/>
            </a:solidFill>
          </c:spPr>
          <c:dPt>
            <c:idx val="0"/>
            <c:bubble3D val="0"/>
            <c:spPr>
              <a:solidFill>
                <a:srgbClr val="FF99CC"/>
              </a:solidFill>
              <a:ln>
                <a:noFill/>
              </a:ln>
              <a:effectLst>
                <a:outerShdw blurRad="254000" sx="102000" sy="102000" algn="ctr" rotWithShape="0">
                  <a:prstClr val="black">
                    <a:alpha val="20000"/>
                  </a:prstClr>
                </a:outerShdw>
              </a:effectLst>
            </c:spPr>
          </c:dPt>
          <c:dPt>
            <c:idx val="1"/>
            <c:bubble3D val="0"/>
            <c:spPr>
              <a:solidFill>
                <a:schemeClr val="accent5">
                  <a:lumMod val="60000"/>
                  <a:lumOff val="40000"/>
                </a:schemeClr>
              </a:solidFill>
              <a:ln>
                <a:noFill/>
              </a:ln>
              <a:effectLst>
                <a:outerShdw blurRad="254000" sx="102000" sy="102000" algn="ctr" rotWithShape="0">
                  <a:prstClr val="black">
                    <a:alpha val="20000"/>
                  </a:prstClr>
                </a:outerShdw>
              </a:effectLst>
            </c:spPr>
          </c:dPt>
          <c:dLbls>
            <c:dLbl>
              <c:idx val="0"/>
              <c:layout>
                <c:manualLayout>
                  <c:x val="-0.12472910304300278"/>
                  <c:y val="-0.1438599993605425"/>
                </c:manualLayout>
              </c:layout>
              <c:tx>
                <c:rich>
                  <a:bodyPr rot="0" spcFirstLastPara="1" vertOverflow="ellipsis" vert="horz" wrap="square" lIns="38100" tIns="19050" rIns="38100" bIns="19050" anchor="ctr" anchorCtr="1">
                    <a:noAutofit/>
                  </a:bodyPr>
                  <a:lstStyle/>
                  <a:p>
                    <a:pPr>
                      <a:defRPr sz="1800" b="1" i="0" u="none" strike="noStrike" kern="1200" baseline="0">
                        <a:solidFill>
                          <a:schemeClr val="lt1"/>
                        </a:solidFill>
                        <a:latin typeface="+mn-lt"/>
                        <a:ea typeface="+mn-ea"/>
                        <a:cs typeface="+mn-cs"/>
                      </a:defRPr>
                    </a:pPr>
                    <a:r>
                      <a:rPr lang="en-US" altLang="ja-JP" sz="2400" dirty="0"/>
                      <a:t>82%</a:t>
                    </a:r>
                  </a:p>
                </c:rich>
              </c:tx>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dLblPos val="bestFit"/>
              <c:showLegendKey val="0"/>
              <c:showVal val="0"/>
              <c:showCatName val="0"/>
              <c:showSerName val="0"/>
              <c:showPercent val="1"/>
              <c:showBubbleSize val="0"/>
              <c:extLst>
                <c:ext xmlns:c15="http://schemas.microsoft.com/office/drawing/2012/chart" uri="{CE6537A1-D6FC-4f65-9D91-7224C49458BB}">
                  <c15:layout>
                    <c:manualLayout>
                      <c:w val="0.1113433907198727"/>
                      <c:h val="0.15020752475103399"/>
                    </c:manualLayout>
                  </c15:layout>
                </c:ext>
              </c:extLst>
            </c:dLbl>
            <c:dLbl>
              <c:idx val="1"/>
              <c:layout>
                <c:manualLayout>
                  <c:x val="9.8624977144901455E-2"/>
                  <c:y val="0.17326499866240513"/>
                </c:manualLayout>
              </c:layout>
              <c:tx>
                <c:rich>
                  <a:bodyPr rot="0" spcFirstLastPara="1" vertOverflow="ellipsis" vert="horz" wrap="square" lIns="38100" tIns="19050" rIns="38100" bIns="19050" anchor="ctr" anchorCtr="1">
                    <a:noAutofit/>
                  </a:bodyPr>
                  <a:lstStyle/>
                  <a:p>
                    <a:pPr>
                      <a:defRPr sz="1800" b="1" i="0" u="none" strike="noStrike" kern="1200" baseline="0">
                        <a:solidFill>
                          <a:schemeClr val="lt1"/>
                        </a:solidFill>
                        <a:latin typeface="+mn-lt"/>
                        <a:ea typeface="+mn-ea"/>
                        <a:cs typeface="+mn-cs"/>
                      </a:defRPr>
                    </a:pPr>
                    <a:r>
                      <a:rPr lang="ja-JP" altLang="en-US" sz="1800" dirty="0" smtClean="0"/>
                      <a:t>１８％</a:t>
                    </a:r>
                    <a:endParaRPr lang="ja-JP" altLang="en-US" sz="2000" dirty="0"/>
                  </a:p>
                </c:rich>
              </c:tx>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dLblPos val="bestFit"/>
              <c:showLegendKey val="0"/>
              <c:showVal val="0"/>
              <c:showCatName val="0"/>
              <c:showSerName val="0"/>
              <c:showPercent val="1"/>
              <c:showBubbleSize val="0"/>
              <c:extLst>
                <c:ext xmlns:c15="http://schemas.microsoft.com/office/drawing/2012/chart" uri="{CE6537A1-D6FC-4f65-9D91-7224C49458BB}">
                  <c15:layout>
                    <c:manualLayout>
                      <c:w val="0.11539150527067701"/>
                      <c:h val="0.12379741050909396"/>
                    </c:manualLayout>
                  </c15:layout>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lt1"/>
                    </a:solidFill>
                    <a:latin typeface="+mn-lt"/>
                    <a:ea typeface="+mn-ea"/>
                    <a:cs typeface="+mn-cs"/>
                  </a:defRPr>
                </a:pPr>
                <a:endParaRPr lang="ja-JP"/>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Sheet1!$A$1:$A$2</c:f>
              <c:strCache>
                <c:ptCount val="2"/>
                <c:pt idx="0">
                  <c:v>はい</c:v>
                </c:pt>
                <c:pt idx="1">
                  <c:v>いいえ</c:v>
                </c:pt>
              </c:strCache>
            </c:strRef>
          </c:cat>
          <c:val>
            <c:numRef>
              <c:f>Sheet1!$B$1:$B$2</c:f>
              <c:numCache>
                <c:formatCode>General</c:formatCode>
                <c:ptCount val="2"/>
                <c:pt idx="0">
                  <c:v>108</c:v>
                </c:pt>
                <c:pt idx="1">
                  <c:v>24</c:v>
                </c:pt>
              </c:numCache>
            </c:numRef>
          </c:val>
        </c:ser>
        <c:dLbls>
          <c:dLblPos val="ctr"/>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a:pPr>
      <a:endParaRPr lang="ja-JP"/>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291100279658409E-2"/>
          <c:y val="6.3432857313305113E-2"/>
          <c:w val="0.71873219020897838"/>
          <c:h val="0.84089904837136964"/>
        </c:manualLayout>
      </c:layout>
      <c:pieChart>
        <c:varyColors val="0"/>
        <c:ser>
          <c:idx val="0"/>
          <c:order val="0"/>
          <c:tx>
            <c:strRef>
              <c:f>Sheet1!$B$1</c:f>
              <c:strCache>
                <c:ptCount val="1"/>
                <c:pt idx="0">
                  <c:v>売上高</c:v>
                </c:pt>
              </c:strCache>
            </c:strRef>
          </c:tx>
          <c:spPr>
            <a:solidFill>
              <a:schemeClr val="accent1"/>
            </a:solidFill>
            <a:ln w="19050">
              <a:solidFill>
                <a:schemeClr val="lt1"/>
              </a:solidFill>
            </a:ln>
            <a:effectLst/>
          </c:spPr>
          <c:dPt>
            <c:idx val="0"/>
            <c:bubble3D val="0"/>
            <c:spPr>
              <a:solidFill>
                <a:srgbClr val="FFDDFF"/>
              </a:solidFill>
              <a:ln w="19050">
                <a:solidFill>
                  <a:schemeClr val="lt1"/>
                </a:solidFill>
              </a:ln>
              <a:effectLst/>
            </c:spPr>
          </c:dPt>
          <c:dPt>
            <c:idx val="1"/>
            <c:bubble3D val="0"/>
            <c:explosion val="2"/>
            <c:spPr>
              <a:solidFill>
                <a:schemeClr val="accent6">
                  <a:lumMod val="20000"/>
                  <a:lumOff val="80000"/>
                </a:schemeClr>
              </a:solidFill>
              <a:ln w="19050">
                <a:solidFill>
                  <a:schemeClr val="lt1"/>
                </a:solidFill>
              </a:ln>
              <a:effectLst/>
            </c:spPr>
          </c:dPt>
          <c:dLbls>
            <c:dLbl>
              <c:idx val="0"/>
              <c:layout>
                <c:manualLayout>
                  <c:x val="-0.25102057601544603"/>
                  <c:y val="-0.25362891784003283"/>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fld id="{AEBD2831-03C2-4457-9437-0D3F11623CE8}" type="VALUE">
                      <a:rPr lang="en-US" altLang="ja-JP" sz="6000" smtClean="0">
                        <a:solidFill>
                          <a:srgbClr val="FF0000"/>
                        </a:solidFill>
                      </a:rPr>
                      <a:pPr>
                        <a:defRPr/>
                      </a:pPr>
                      <a:t>[値]</a:t>
                    </a:fld>
                    <a:r>
                      <a:rPr lang="ja-JP" altLang="en-US" sz="6000" dirty="0" smtClean="0">
                        <a:solidFill>
                          <a:srgbClr val="FF0000"/>
                        </a:solidFill>
                      </a:rPr>
                      <a:t>％</a:t>
                    </a: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extLst>
                <c:ext xmlns:c15="http://schemas.microsoft.com/office/drawing/2012/chart" uri="{CE6537A1-D6FC-4f65-9D91-7224C49458BB}">
                  <c15:layout>
                    <c:manualLayout>
                      <c:w val="0.28817340820921844"/>
                      <c:h val="0.22138709199953818"/>
                    </c:manualLayout>
                  </c15:layout>
                  <c15:dlblFieldTable/>
                  <c15:showDataLabelsRange val="0"/>
                </c:ext>
              </c:extLst>
            </c:dLbl>
            <c:dLbl>
              <c:idx val="1"/>
              <c:layout>
                <c:manualLayout>
                  <c:x val="0.17695512485127521"/>
                  <c:y val="0.2117859467544167"/>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fld id="{D21491FF-A3DC-460F-8CE5-506834921497}" type="VALUE">
                      <a:rPr lang="en-US" altLang="ja-JP" sz="4000" smtClean="0">
                        <a:solidFill>
                          <a:schemeClr val="accent6">
                            <a:lumMod val="75000"/>
                          </a:schemeClr>
                        </a:solidFill>
                      </a:rPr>
                      <a:pPr>
                        <a:defRPr/>
                      </a:pPr>
                      <a:t>[値]</a:t>
                    </a:fld>
                    <a:r>
                      <a:rPr lang="ja-JP" altLang="en-US" sz="4000" dirty="0" smtClean="0">
                        <a:solidFill>
                          <a:schemeClr val="accent6">
                            <a:lumMod val="75000"/>
                          </a:schemeClr>
                        </a:solidFill>
                      </a:rPr>
                      <a:t>％</a:t>
                    </a: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extLst>
                <c:ext xmlns:c15="http://schemas.microsoft.com/office/drawing/2012/chart" uri="{CE6537A1-D6FC-4f65-9D91-7224C49458BB}">
                  <c15:layout>
                    <c:manualLayout>
                      <c:w val="0.18790731202548572"/>
                      <c:h val="0.26875718313979191"/>
                    </c:manualLayout>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ランキング内</c:v>
                </c:pt>
                <c:pt idx="1">
                  <c:v>ランキング外</c:v>
                </c:pt>
              </c:strCache>
            </c:strRef>
          </c:cat>
          <c:val>
            <c:numRef>
              <c:f>Sheet1!$B$2:$B$3</c:f>
              <c:numCache>
                <c:formatCode>General</c:formatCode>
                <c:ptCount val="2"/>
                <c:pt idx="0">
                  <c:v>66</c:v>
                </c:pt>
                <c:pt idx="1">
                  <c:v>34</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egendEntry>
        <c:idx val="0"/>
        <c:txPr>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ja-JP"/>
          </a:p>
        </c:txPr>
      </c:legendEntry>
      <c:legendEntry>
        <c:idx val="1"/>
        <c:txPr>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ja-JP"/>
          </a:p>
        </c:txPr>
      </c:legendEntry>
      <c:layout>
        <c:manualLayout>
          <c:xMode val="edge"/>
          <c:yMode val="edge"/>
          <c:x val="0.1549660173655939"/>
          <c:y val="0.90433190568467481"/>
          <c:w val="0.6689464595347655"/>
          <c:h val="9.5668094315325206E-2"/>
        </c:manualLayout>
      </c:layout>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3BD0B3-466F-4339-B2BD-91312628B93E}"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kumimoji="1" lang="ja-JP" altLang="en-US"/>
        </a:p>
      </dgm:t>
    </dgm:pt>
    <dgm:pt modelId="{22F63105-823C-402B-946B-B8EAF351A736}">
      <dgm:prSet phldrT="[テキスト]" custT="1"/>
      <dgm:spPr/>
      <dgm:t>
        <a:bodyPr/>
        <a:lstStyle/>
        <a:p>
          <a:r>
            <a:rPr kumimoji="1" lang="ja-JP" altLang="en-US" sz="1600" dirty="0" smtClean="0"/>
            <a:t>現状分析</a:t>
          </a:r>
          <a:endParaRPr kumimoji="1" lang="ja-JP" altLang="en-US" sz="1600" dirty="0"/>
        </a:p>
      </dgm:t>
    </dgm:pt>
    <dgm:pt modelId="{33FA1212-7D5C-4503-8D86-97EF4BD15913}" type="parTrans" cxnId="{BE2212C6-9B83-44D3-968E-0EDA205D87F5}">
      <dgm:prSet/>
      <dgm:spPr/>
      <dgm:t>
        <a:bodyPr/>
        <a:lstStyle/>
        <a:p>
          <a:endParaRPr kumimoji="1" lang="ja-JP" altLang="en-US"/>
        </a:p>
      </dgm:t>
    </dgm:pt>
    <dgm:pt modelId="{80DEECB0-2BBF-4B03-BC90-036F6518938E}" type="sibTrans" cxnId="{BE2212C6-9B83-44D3-968E-0EDA205D87F5}">
      <dgm:prSet/>
      <dgm:spPr/>
      <dgm:t>
        <a:bodyPr/>
        <a:lstStyle/>
        <a:p>
          <a:endParaRPr kumimoji="1" lang="ja-JP" altLang="en-US"/>
        </a:p>
      </dgm:t>
    </dgm:pt>
    <dgm:pt modelId="{F39BBD17-9C67-4B34-B372-E3049F846550}">
      <dgm:prSet phldrT="[テキスト]" custT="1"/>
      <dgm:spPr/>
      <dgm:t>
        <a:bodyPr/>
        <a:lstStyle/>
        <a:p>
          <a:r>
            <a:rPr kumimoji="1" lang="ja-JP" altLang="en-US" sz="1000" dirty="0" smtClean="0"/>
            <a:t>問題意識</a:t>
          </a:r>
          <a:endParaRPr kumimoji="1" lang="ja-JP" altLang="en-US" sz="1000" dirty="0"/>
        </a:p>
      </dgm:t>
    </dgm:pt>
    <dgm:pt modelId="{8040DE9B-CB9C-4CDF-8B49-8C9AE484CCE6}" type="parTrans" cxnId="{D5891B32-AFA5-46C2-B738-C545E04741F1}">
      <dgm:prSet/>
      <dgm:spPr/>
      <dgm:t>
        <a:bodyPr/>
        <a:lstStyle/>
        <a:p>
          <a:endParaRPr kumimoji="1" lang="ja-JP" altLang="en-US"/>
        </a:p>
      </dgm:t>
    </dgm:pt>
    <dgm:pt modelId="{ACA2263F-51EF-4A68-8226-89A5918FBB97}" type="sibTrans" cxnId="{D5891B32-AFA5-46C2-B738-C545E04741F1}">
      <dgm:prSet/>
      <dgm:spPr/>
      <dgm:t>
        <a:bodyPr/>
        <a:lstStyle/>
        <a:p>
          <a:endParaRPr kumimoji="1" lang="ja-JP" altLang="en-US"/>
        </a:p>
      </dgm:t>
    </dgm:pt>
    <dgm:pt modelId="{177602E7-2B62-479D-82F7-78542DEF5C51}">
      <dgm:prSet phldrT="[テキスト]" custT="1"/>
      <dgm:spPr/>
      <dgm:t>
        <a:bodyPr/>
        <a:lstStyle/>
        <a:p>
          <a:r>
            <a:rPr kumimoji="1" lang="ja-JP" altLang="en-US" sz="1000" dirty="0" smtClean="0"/>
            <a:t>先行研究</a:t>
          </a:r>
          <a:endParaRPr kumimoji="1" lang="en-US" altLang="ja-JP" sz="1000" dirty="0" smtClean="0"/>
        </a:p>
      </dgm:t>
    </dgm:pt>
    <dgm:pt modelId="{A5506ACF-31BA-40ED-A839-1DAB9158C9B6}" type="parTrans" cxnId="{42FEAA33-A1EF-4D04-82F2-13F678C13BE5}">
      <dgm:prSet/>
      <dgm:spPr/>
      <dgm:t>
        <a:bodyPr/>
        <a:lstStyle/>
        <a:p>
          <a:endParaRPr kumimoji="1" lang="ja-JP" altLang="en-US"/>
        </a:p>
      </dgm:t>
    </dgm:pt>
    <dgm:pt modelId="{12841849-76E0-48D3-801B-C0DCC1C3318F}" type="sibTrans" cxnId="{42FEAA33-A1EF-4D04-82F2-13F678C13BE5}">
      <dgm:prSet/>
      <dgm:spPr/>
      <dgm:t>
        <a:bodyPr/>
        <a:lstStyle/>
        <a:p>
          <a:endParaRPr kumimoji="1" lang="ja-JP" altLang="en-US"/>
        </a:p>
      </dgm:t>
    </dgm:pt>
    <dgm:pt modelId="{2D0F72F1-FC33-4778-85AC-875A90B49775}">
      <dgm:prSet/>
      <dgm:spPr/>
      <dgm:t>
        <a:bodyPr/>
        <a:lstStyle/>
        <a:p>
          <a:r>
            <a:rPr kumimoji="1" lang="ja-JP" altLang="en-US" dirty="0" smtClean="0"/>
            <a:t>仮説</a:t>
          </a:r>
          <a:endParaRPr kumimoji="1" lang="ja-JP" altLang="en-US" dirty="0"/>
        </a:p>
      </dgm:t>
    </dgm:pt>
    <dgm:pt modelId="{F54724EC-AE97-4A16-8584-C45EBCD32326}" type="parTrans" cxnId="{23F38B32-5925-468A-A605-987D5B2D515A}">
      <dgm:prSet/>
      <dgm:spPr/>
      <dgm:t>
        <a:bodyPr/>
        <a:lstStyle/>
        <a:p>
          <a:endParaRPr kumimoji="1" lang="ja-JP" altLang="en-US"/>
        </a:p>
      </dgm:t>
    </dgm:pt>
    <dgm:pt modelId="{1EDBE105-EF33-4FF3-8C41-DAFE07D118E5}" type="sibTrans" cxnId="{23F38B32-5925-468A-A605-987D5B2D515A}">
      <dgm:prSet/>
      <dgm:spPr/>
      <dgm:t>
        <a:bodyPr/>
        <a:lstStyle/>
        <a:p>
          <a:endParaRPr kumimoji="1" lang="ja-JP" altLang="en-US"/>
        </a:p>
      </dgm:t>
    </dgm:pt>
    <dgm:pt modelId="{7A20435E-EEFE-4F13-B8F1-41AA3A38A0C3}">
      <dgm:prSet/>
      <dgm:spPr/>
      <dgm:t>
        <a:bodyPr/>
        <a:lstStyle/>
        <a:p>
          <a:r>
            <a:rPr kumimoji="1" lang="ja-JP" altLang="en-US" dirty="0" smtClean="0"/>
            <a:t>検証</a:t>
          </a:r>
          <a:endParaRPr kumimoji="1" lang="en-US" altLang="ja-JP" dirty="0" smtClean="0"/>
        </a:p>
      </dgm:t>
    </dgm:pt>
    <dgm:pt modelId="{AE0A584F-F99D-48AB-9EC8-DEE85A448C49}" type="parTrans" cxnId="{AC36276A-850B-4CF1-BA54-A4D1837FDA21}">
      <dgm:prSet/>
      <dgm:spPr/>
      <dgm:t>
        <a:bodyPr/>
        <a:lstStyle/>
        <a:p>
          <a:endParaRPr kumimoji="1" lang="ja-JP" altLang="en-US"/>
        </a:p>
      </dgm:t>
    </dgm:pt>
    <dgm:pt modelId="{2A790B29-AD2B-42B2-AC97-F23EE11C30B8}" type="sibTrans" cxnId="{AC36276A-850B-4CF1-BA54-A4D1837FDA21}">
      <dgm:prSet/>
      <dgm:spPr/>
      <dgm:t>
        <a:bodyPr/>
        <a:lstStyle/>
        <a:p>
          <a:endParaRPr kumimoji="1" lang="ja-JP" altLang="en-US"/>
        </a:p>
      </dgm:t>
    </dgm:pt>
    <dgm:pt modelId="{B9483046-2798-4C0F-A5DE-DC0D26D95F21}" type="pres">
      <dgm:prSet presAssocID="{E53BD0B3-466F-4339-B2BD-91312628B93E}" presName="Name0" presStyleCnt="0">
        <dgm:presLayoutVars>
          <dgm:dir/>
          <dgm:animLvl val="lvl"/>
          <dgm:resizeHandles val="exact"/>
        </dgm:presLayoutVars>
      </dgm:prSet>
      <dgm:spPr/>
      <dgm:t>
        <a:bodyPr/>
        <a:lstStyle/>
        <a:p>
          <a:endParaRPr kumimoji="1" lang="ja-JP" altLang="en-US"/>
        </a:p>
      </dgm:t>
    </dgm:pt>
    <dgm:pt modelId="{2451F825-44A7-434B-9090-72BAC01438C9}" type="pres">
      <dgm:prSet presAssocID="{22F63105-823C-402B-946B-B8EAF351A736}" presName="parTxOnly" presStyleLbl="node1" presStyleIdx="0" presStyleCnt="5" custScaleX="199474" custScaleY="165416">
        <dgm:presLayoutVars>
          <dgm:chMax val="0"/>
          <dgm:chPref val="0"/>
          <dgm:bulletEnabled val="1"/>
        </dgm:presLayoutVars>
      </dgm:prSet>
      <dgm:spPr/>
      <dgm:t>
        <a:bodyPr/>
        <a:lstStyle/>
        <a:p>
          <a:endParaRPr kumimoji="1" lang="ja-JP" altLang="en-US"/>
        </a:p>
      </dgm:t>
    </dgm:pt>
    <dgm:pt modelId="{EA926566-9C93-4219-9509-D7FD317C10CF}" type="pres">
      <dgm:prSet presAssocID="{80DEECB0-2BBF-4B03-BC90-036F6518938E}" presName="parTxOnlySpace" presStyleCnt="0"/>
      <dgm:spPr/>
    </dgm:pt>
    <dgm:pt modelId="{61852B33-7711-48E5-8808-8C8B4299C6E4}" type="pres">
      <dgm:prSet presAssocID="{F39BBD17-9C67-4B34-B372-E3049F846550}" presName="parTxOnly" presStyleLbl="node1" presStyleIdx="1" presStyleCnt="5">
        <dgm:presLayoutVars>
          <dgm:chMax val="0"/>
          <dgm:chPref val="0"/>
          <dgm:bulletEnabled val="1"/>
        </dgm:presLayoutVars>
      </dgm:prSet>
      <dgm:spPr/>
      <dgm:t>
        <a:bodyPr/>
        <a:lstStyle/>
        <a:p>
          <a:endParaRPr kumimoji="1" lang="ja-JP" altLang="en-US"/>
        </a:p>
      </dgm:t>
    </dgm:pt>
    <dgm:pt modelId="{23BDC235-75A3-4722-ADDB-D5FFFF7025D6}" type="pres">
      <dgm:prSet presAssocID="{ACA2263F-51EF-4A68-8226-89A5918FBB97}" presName="parTxOnlySpace" presStyleCnt="0"/>
      <dgm:spPr/>
    </dgm:pt>
    <dgm:pt modelId="{5386F519-3910-4D48-88AD-25AC18A00ECC}" type="pres">
      <dgm:prSet presAssocID="{177602E7-2B62-479D-82F7-78542DEF5C51}" presName="parTxOnly" presStyleLbl="node1" presStyleIdx="2" presStyleCnt="5">
        <dgm:presLayoutVars>
          <dgm:chMax val="0"/>
          <dgm:chPref val="0"/>
          <dgm:bulletEnabled val="1"/>
        </dgm:presLayoutVars>
      </dgm:prSet>
      <dgm:spPr/>
      <dgm:t>
        <a:bodyPr/>
        <a:lstStyle/>
        <a:p>
          <a:endParaRPr kumimoji="1" lang="ja-JP" altLang="en-US"/>
        </a:p>
      </dgm:t>
    </dgm:pt>
    <dgm:pt modelId="{6BC559B7-54A9-46A4-A708-E9CFE53CD3B0}" type="pres">
      <dgm:prSet presAssocID="{12841849-76E0-48D3-801B-C0DCC1C3318F}" presName="parTxOnlySpace" presStyleCnt="0"/>
      <dgm:spPr/>
    </dgm:pt>
    <dgm:pt modelId="{4D0E4CE7-C595-4629-A15F-7B156535C8D6}" type="pres">
      <dgm:prSet presAssocID="{2D0F72F1-FC33-4778-85AC-875A90B49775}" presName="parTxOnly" presStyleLbl="node1" presStyleIdx="3" presStyleCnt="5">
        <dgm:presLayoutVars>
          <dgm:chMax val="0"/>
          <dgm:chPref val="0"/>
          <dgm:bulletEnabled val="1"/>
        </dgm:presLayoutVars>
      </dgm:prSet>
      <dgm:spPr/>
      <dgm:t>
        <a:bodyPr/>
        <a:lstStyle/>
        <a:p>
          <a:endParaRPr kumimoji="1" lang="ja-JP" altLang="en-US"/>
        </a:p>
      </dgm:t>
    </dgm:pt>
    <dgm:pt modelId="{27B62848-FC06-41BB-8877-02B38E62DC87}" type="pres">
      <dgm:prSet presAssocID="{1EDBE105-EF33-4FF3-8C41-DAFE07D118E5}" presName="parTxOnlySpace" presStyleCnt="0"/>
      <dgm:spPr/>
    </dgm:pt>
    <dgm:pt modelId="{F220E58A-D3CC-49A8-8CD3-3B763C8A41FE}" type="pres">
      <dgm:prSet presAssocID="{7A20435E-EEFE-4F13-B8F1-41AA3A38A0C3}" presName="parTxOnly" presStyleLbl="node1" presStyleIdx="4" presStyleCnt="5" custLinFactNeighborX="-6860" custLinFactNeighborY="0">
        <dgm:presLayoutVars>
          <dgm:chMax val="0"/>
          <dgm:chPref val="0"/>
          <dgm:bulletEnabled val="1"/>
        </dgm:presLayoutVars>
      </dgm:prSet>
      <dgm:spPr/>
      <dgm:t>
        <a:bodyPr/>
        <a:lstStyle/>
        <a:p>
          <a:endParaRPr kumimoji="1" lang="ja-JP" altLang="en-US"/>
        </a:p>
      </dgm:t>
    </dgm:pt>
  </dgm:ptLst>
  <dgm:cxnLst>
    <dgm:cxn modelId="{DAF7CFF4-60E0-4296-9572-FE2FE4422A04}" type="presOf" srcId="{22F63105-823C-402B-946B-B8EAF351A736}" destId="{2451F825-44A7-434B-9090-72BAC01438C9}" srcOrd="0" destOrd="0" presId="urn:microsoft.com/office/officeart/2005/8/layout/chevron1"/>
    <dgm:cxn modelId="{D5891B32-AFA5-46C2-B738-C545E04741F1}" srcId="{E53BD0B3-466F-4339-B2BD-91312628B93E}" destId="{F39BBD17-9C67-4B34-B372-E3049F846550}" srcOrd="1" destOrd="0" parTransId="{8040DE9B-CB9C-4CDF-8B49-8C9AE484CCE6}" sibTransId="{ACA2263F-51EF-4A68-8226-89A5918FBB97}"/>
    <dgm:cxn modelId="{BE2212C6-9B83-44D3-968E-0EDA205D87F5}" srcId="{E53BD0B3-466F-4339-B2BD-91312628B93E}" destId="{22F63105-823C-402B-946B-B8EAF351A736}" srcOrd="0" destOrd="0" parTransId="{33FA1212-7D5C-4503-8D86-97EF4BD15913}" sibTransId="{80DEECB0-2BBF-4B03-BC90-036F6518938E}"/>
    <dgm:cxn modelId="{94358A77-272C-47C8-8753-7DA876645456}" type="presOf" srcId="{F39BBD17-9C67-4B34-B372-E3049F846550}" destId="{61852B33-7711-48E5-8808-8C8B4299C6E4}" srcOrd="0" destOrd="0" presId="urn:microsoft.com/office/officeart/2005/8/layout/chevron1"/>
    <dgm:cxn modelId="{E01E0D00-1BF0-4B0F-932D-C930DB5B4152}" type="presOf" srcId="{177602E7-2B62-479D-82F7-78542DEF5C51}" destId="{5386F519-3910-4D48-88AD-25AC18A00ECC}" srcOrd="0" destOrd="0" presId="urn:microsoft.com/office/officeart/2005/8/layout/chevron1"/>
    <dgm:cxn modelId="{AC36276A-850B-4CF1-BA54-A4D1837FDA21}" srcId="{E53BD0B3-466F-4339-B2BD-91312628B93E}" destId="{7A20435E-EEFE-4F13-B8F1-41AA3A38A0C3}" srcOrd="4" destOrd="0" parTransId="{AE0A584F-F99D-48AB-9EC8-DEE85A448C49}" sibTransId="{2A790B29-AD2B-42B2-AC97-F23EE11C30B8}"/>
    <dgm:cxn modelId="{527E767E-7849-4394-A0A4-222434A44549}" type="presOf" srcId="{7A20435E-EEFE-4F13-B8F1-41AA3A38A0C3}" destId="{F220E58A-D3CC-49A8-8CD3-3B763C8A41FE}" srcOrd="0" destOrd="0" presId="urn:microsoft.com/office/officeart/2005/8/layout/chevron1"/>
    <dgm:cxn modelId="{23F38B32-5925-468A-A605-987D5B2D515A}" srcId="{E53BD0B3-466F-4339-B2BD-91312628B93E}" destId="{2D0F72F1-FC33-4778-85AC-875A90B49775}" srcOrd="3" destOrd="0" parTransId="{F54724EC-AE97-4A16-8584-C45EBCD32326}" sibTransId="{1EDBE105-EF33-4FF3-8C41-DAFE07D118E5}"/>
    <dgm:cxn modelId="{52874B88-AB4E-4270-B7BE-D6968CBCA443}" type="presOf" srcId="{2D0F72F1-FC33-4778-85AC-875A90B49775}" destId="{4D0E4CE7-C595-4629-A15F-7B156535C8D6}" srcOrd="0" destOrd="0" presId="urn:microsoft.com/office/officeart/2005/8/layout/chevron1"/>
    <dgm:cxn modelId="{3C3A570F-D793-4DFA-B461-E9879F2FD1E9}" type="presOf" srcId="{E53BD0B3-466F-4339-B2BD-91312628B93E}" destId="{B9483046-2798-4C0F-A5DE-DC0D26D95F21}" srcOrd="0" destOrd="0" presId="urn:microsoft.com/office/officeart/2005/8/layout/chevron1"/>
    <dgm:cxn modelId="{42FEAA33-A1EF-4D04-82F2-13F678C13BE5}" srcId="{E53BD0B3-466F-4339-B2BD-91312628B93E}" destId="{177602E7-2B62-479D-82F7-78542DEF5C51}" srcOrd="2" destOrd="0" parTransId="{A5506ACF-31BA-40ED-A839-1DAB9158C9B6}" sibTransId="{12841849-76E0-48D3-801B-C0DCC1C3318F}"/>
    <dgm:cxn modelId="{574A1BED-FD98-429D-B62F-C36CA835C65F}" type="presParOf" srcId="{B9483046-2798-4C0F-A5DE-DC0D26D95F21}" destId="{2451F825-44A7-434B-9090-72BAC01438C9}" srcOrd="0" destOrd="0" presId="urn:microsoft.com/office/officeart/2005/8/layout/chevron1"/>
    <dgm:cxn modelId="{8659B55A-EF06-4B99-86EB-FF61090888F6}" type="presParOf" srcId="{B9483046-2798-4C0F-A5DE-DC0D26D95F21}" destId="{EA926566-9C93-4219-9509-D7FD317C10CF}" srcOrd="1" destOrd="0" presId="urn:microsoft.com/office/officeart/2005/8/layout/chevron1"/>
    <dgm:cxn modelId="{0EB9FD90-98B0-4FC3-879B-D1E7913AD356}" type="presParOf" srcId="{B9483046-2798-4C0F-A5DE-DC0D26D95F21}" destId="{61852B33-7711-48E5-8808-8C8B4299C6E4}" srcOrd="2" destOrd="0" presId="urn:microsoft.com/office/officeart/2005/8/layout/chevron1"/>
    <dgm:cxn modelId="{5DD1C48E-B4A5-462F-8EC2-7BFBBC23A23B}" type="presParOf" srcId="{B9483046-2798-4C0F-A5DE-DC0D26D95F21}" destId="{23BDC235-75A3-4722-ADDB-D5FFFF7025D6}" srcOrd="3" destOrd="0" presId="urn:microsoft.com/office/officeart/2005/8/layout/chevron1"/>
    <dgm:cxn modelId="{74D6B48F-C16F-46A1-823C-53EAEECAA8F9}" type="presParOf" srcId="{B9483046-2798-4C0F-A5DE-DC0D26D95F21}" destId="{5386F519-3910-4D48-88AD-25AC18A00ECC}" srcOrd="4" destOrd="0" presId="urn:microsoft.com/office/officeart/2005/8/layout/chevron1"/>
    <dgm:cxn modelId="{3CDF6B7B-1E6F-45CA-B936-2C0996C6CB64}" type="presParOf" srcId="{B9483046-2798-4C0F-A5DE-DC0D26D95F21}" destId="{6BC559B7-54A9-46A4-A708-E9CFE53CD3B0}" srcOrd="5" destOrd="0" presId="urn:microsoft.com/office/officeart/2005/8/layout/chevron1"/>
    <dgm:cxn modelId="{BBA21280-2F4B-4B11-A7E7-B40C5CB354AA}" type="presParOf" srcId="{B9483046-2798-4C0F-A5DE-DC0D26D95F21}" destId="{4D0E4CE7-C595-4629-A15F-7B156535C8D6}" srcOrd="6" destOrd="0" presId="urn:microsoft.com/office/officeart/2005/8/layout/chevron1"/>
    <dgm:cxn modelId="{66802332-27FA-48F2-8374-09C3EAD4C6D0}" type="presParOf" srcId="{B9483046-2798-4C0F-A5DE-DC0D26D95F21}" destId="{27B62848-FC06-41BB-8877-02B38E62DC87}" srcOrd="7" destOrd="0" presId="urn:microsoft.com/office/officeart/2005/8/layout/chevron1"/>
    <dgm:cxn modelId="{DA834D40-AFD3-4FD5-A4E8-A1BB2A14336A}" type="presParOf" srcId="{B9483046-2798-4C0F-A5DE-DC0D26D95F21}" destId="{F220E58A-D3CC-49A8-8CD3-3B763C8A41FE}" srcOrd="8"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02BBD33-C408-4360-8F57-BE88C68CA60E}" type="doc">
      <dgm:prSet loTypeId="urn:microsoft.com/office/officeart/2005/8/layout/matrix2" loCatId="matrix" qsTypeId="urn:microsoft.com/office/officeart/2005/8/quickstyle/simple1" qsCatId="simple" csTypeId="urn:microsoft.com/office/officeart/2005/8/colors/accent5_1" csCatId="accent5" phldr="1"/>
      <dgm:spPr/>
      <dgm:t>
        <a:bodyPr/>
        <a:lstStyle/>
        <a:p>
          <a:endParaRPr kumimoji="1" lang="ja-JP" altLang="en-US"/>
        </a:p>
      </dgm:t>
    </dgm:pt>
    <dgm:pt modelId="{216002B0-C341-4B49-8D31-6B5B121BA3D1}">
      <dgm:prSet phldrT="[テキスト]" custT="1"/>
      <dgm:spPr/>
      <dgm:t>
        <a:bodyPr anchor="t"/>
        <a:lstStyle/>
        <a:p>
          <a:pPr>
            <a:lnSpc>
              <a:spcPct val="90000"/>
            </a:lnSpc>
          </a:pPr>
          <a:r>
            <a:rPr kumimoji="1" lang="ja-JP" altLang="en-US" sz="2800" u="dbl" baseline="0" dirty="0" smtClean="0">
              <a:uFill>
                <a:solidFill>
                  <a:schemeClr val="accent5"/>
                </a:solidFill>
              </a:uFill>
            </a:rPr>
            <a:t>人気誘導型ランキング</a:t>
          </a:r>
          <a:endParaRPr kumimoji="1" lang="en-US" altLang="ja-JP" sz="2800" u="dbl" baseline="0" dirty="0" smtClean="0">
            <a:uFill>
              <a:solidFill>
                <a:schemeClr val="accent5"/>
              </a:solidFill>
            </a:uFill>
          </a:endParaRPr>
        </a:p>
        <a:p>
          <a:pPr>
            <a:lnSpc>
              <a:spcPts val="2040"/>
            </a:lnSpc>
          </a:pPr>
          <a:endParaRPr kumimoji="1" lang="en-US" altLang="ja-JP" sz="2200" dirty="0" smtClean="0"/>
        </a:p>
        <a:p>
          <a:pPr>
            <a:lnSpc>
              <a:spcPts val="2040"/>
            </a:lnSpc>
          </a:pPr>
          <a:r>
            <a:rPr kumimoji="1" lang="ja-JP" altLang="en-US" sz="2200" dirty="0" smtClean="0"/>
            <a:t>「</a:t>
          </a:r>
          <a:r>
            <a:rPr kumimoji="1" lang="en-US" altLang="ja-JP" sz="2200" dirty="0" smtClean="0"/>
            <a:t>OL</a:t>
          </a:r>
          <a:r>
            <a:rPr kumimoji="1" lang="ja-JP" altLang="en-US" sz="2200" dirty="0" smtClean="0"/>
            <a:t>に人気の化粧品ランキング」</a:t>
          </a:r>
          <a:endParaRPr kumimoji="1" lang="ja-JP" altLang="en-US" sz="2200" dirty="0"/>
        </a:p>
      </dgm:t>
    </dgm:pt>
    <dgm:pt modelId="{D9BB2AF5-265A-484C-BF50-BA63BD4BF5C2}" type="parTrans" cxnId="{5950643D-AE0D-4623-9396-97CFBCA3956C}">
      <dgm:prSet/>
      <dgm:spPr/>
      <dgm:t>
        <a:bodyPr/>
        <a:lstStyle/>
        <a:p>
          <a:endParaRPr kumimoji="1" lang="ja-JP" altLang="en-US" sz="1600"/>
        </a:p>
      </dgm:t>
    </dgm:pt>
    <dgm:pt modelId="{C0413D83-93D8-4541-B2C0-BC19D0086269}" type="sibTrans" cxnId="{5950643D-AE0D-4623-9396-97CFBCA3956C}">
      <dgm:prSet/>
      <dgm:spPr/>
      <dgm:t>
        <a:bodyPr/>
        <a:lstStyle/>
        <a:p>
          <a:endParaRPr kumimoji="1" lang="ja-JP" altLang="en-US" sz="1600"/>
        </a:p>
      </dgm:t>
    </dgm:pt>
    <dgm:pt modelId="{7E17CACE-C725-43C1-B00B-6E5A51BF9D05}">
      <dgm:prSet phldrT="[テキスト]" custT="1"/>
      <dgm:spPr/>
      <dgm:t>
        <a:bodyPr anchor="t"/>
        <a:lstStyle/>
        <a:p>
          <a:pPr>
            <a:lnSpc>
              <a:spcPct val="90000"/>
            </a:lnSpc>
          </a:pPr>
          <a:r>
            <a:rPr kumimoji="1" lang="ja-JP" altLang="en-US" sz="2800" u="dbl" baseline="0" dirty="0" smtClean="0">
              <a:uFill>
                <a:solidFill>
                  <a:schemeClr val="accent5"/>
                </a:solidFill>
              </a:uFill>
            </a:rPr>
            <a:t>品質保証型ランキング</a:t>
          </a:r>
          <a:endParaRPr kumimoji="1" lang="en-US" altLang="ja-JP" sz="2800" u="dbl" baseline="0" dirty="0" smtClean="0">
            <a:uFill>
              <a:solidFill>
                <a:schemeClr val="accent5"/>
              </a:solidFill>
            </a:uFill>
          </a:endParaRPr>
        </a:p>
        <a:p>
          <a:pPr>
            <a:lnSpc>
              <a:spcPts val="2040"/>
            </a:lnSpc>
          </a:pPr>
          <a:endParaRPr kumimoji="1" lang="en-US" altLang="ja-JP" sz="2200" dirty="0" smtClean="0"/>
        </a:p>
        <a:p>
          <a:pPr>
            <a:lnSpc>
              <a:spcPts val="2040"/>
            </a:lnSpc>
          </a:pPr>
          <a:r>
            <a:rPr kumimoji="1" lang="ja-JP" altLang="en-US" sz="2200" dirty="0" smtClean="0"/>
            <a:t>「プロが薦めるデジカメランキング」</a:t>
          </a:r>
          <a:endParaRPr kumimoji="1" lang="en-US" altLang="ja-JP" sz="2200" dirty="0" smtClean="0"/>
        </a:p>
        <a:p>
          <a:pPr>
            <a:lnSpc>
              <a:spcPct val="90000"/>
            </a:lnSpc>
          </a:pPr>
          <a:endParaRPr kumimoji="1" lang="ja-JP" altLang="en-US" sz="2200" dirty="0"/>
        </a:p>
      </dgm:t>
    </dgm:pt>
    <dgm:pt modelId="{AACACBC8-35D3-4884-A6B5-F74137134057}" type="parTrans" cxnId="{9001B66B-DAF2-4258-83D5-632BCA609308}">
      <dgm:prSet/>
      <dgm:spPr/>
      <dgm:t>
        <a:bodyPr/>
        <a:lstStyle/>
        <a:p>
          <a:endParaRPr kumimoji="1" lang="ja-JP" altLang="en-US" sz="1600"/>
        </a:p>
      </dgm:t>
    </dgm:pt>
    <dgm:pt modelId="{7E839A82-5BE4-4970-9182-01FABE2A05D2}" type="sibTrans" cxnId="{9001B66B-DAF2-4258-83D5-632BCA609308}">
      <dgm:prSet/>
      <dgm:spPr/>
      <dgm:t>
        <a:bodyPr/>
        <a:lstStyle/>
        <a:p>
          <a:endParaRPr kumimoji="1" lang="ja-JP" altLang="en-US" sz="1600"/>
        </a:p>
      </dgm:t>
    </dgm:pt>
    <dgm:pt modelId="{D0612BB9-1F2E-4B75-BBC1-A0F13616F380}">
      <dgm:prSet phldrT="[テキスト]" custT="1"/>
      <dgm:spPr/>
      <dgm:t>
        <a:bodyPr anchor="t"/>
        <a:lstStyle/>
        <a:p>
          <a:pPr>
            <a:lnSpc>
              <a:spcPct val="90000"/>
            </a:lnSpc>
          </a:pPr>
          <a:r>
            <a:rPr kumimoji="1" lang="ja-JP" altLang="en-US" sz="2800" u="dbl" baseline="0" dirty="0" smtClean="0">
              <a:uFill>
                <a:solidFill>
                  <a:schemeClr val="accent5"/>
                </a:solidFill>
              </a:uFill>
            </a:rPr>
            <a:t>購買喚起型ランキング</a:t>
          </a:r>
          <a:endParaRPr kumimoji="1" lang="en-US" altLang="ja-JP" sz="2800" u="dbl" baseline="0" dirty="0" smtClean="0">
            <a:uFill>
              <a:solidFill>
                <a:schemeClr val="accent5"/>
              </a:solidFill>
            </a:uFill>
          </a:endParaRPr>
        </a:p>
        <a:p>
          <a:pPr>
            <a:lnSpc>
              <a:spcPts val="2040"/>
            </a:lnSpc>
          </a:pPr>
          <a:endParaRPr kumimoji="1" lang="en-US" altLang="ja-JP" sz="2200" dirty="0" smtClean="0"/>
        </a:p>
        <a:p>
          <a:pPr>
            <a:lnSpc>
              <a:spcPts val="2040"/>
            </a:lnSpc>
          </a:pPr>
          <a:r>
            <a:rPr kumimoji="1" lang="ja-JP" altLang="en-US" sz="2200" dirty="0" smtClean="0"/>
            <a:t>「面白い！チョコレートランキング」</a:t>
          </a:r>
          <a:endParaRPr kumimoji="1" lang="ja-JP" altLang="en-US" sz="2200" dirty="0"/>
        </a:p>
      </dgm:t>
    </dgm:pt>
    <dgm:pt modelId="{06DF99FE-5254-426B-AC1E-635EE28F9F41}" type="parTrans" cxnId="{369CF35C-E954-4AB7-B669-09061312915E}">
      <dgm:prSet/>
      <dgm:spPr/>
      <dgm:t>
        <a:bodyPr/>
        <a:lstStyle/>
        <a:p>
          <a:endParaRPr kumimoji="1" lang="ja-JP" altLang="en-US" sz="1600"/>
        </a:p>
      </dgm:t>
    </dgm:pt>
    <dgm:pt modelId="{FF0C0AB8-7C6E-4781-9706-BAF4D579099E}" type="sibTrans" cxnId="{369CF35C-E954-4AB7-B669-09061312915E}">
      <dgm:prSet/>
      <dgm:spPr/>
      <dgm:t>
        <a:bodyPr/>
        <a:lstStyle/>
        <a:p>
          <a:endParaRPr kumimoji="1" lang="ja-JP" altLang="en-US" sz="1600"/>
        </a:p>
      </dgm:t>
    </dgm:pt>
    <dgm:pt modelId="{941B0456-3832-4575-9691-55A5E0A5D1BB}">
      <dgm:prSet phldrT="[テキスト]" custT="1"/>
      <dgm:spPr/>
      <dgm:t>
        <a:bodyPr anchor="t"/>
        <a:lstStyle/>
        <a:p>
          <a:pPr>
            <a:lnSpc>
              <a:spcPct val="90000"/>
            </a:lnSpc>
          </a:pPr>
          <a:r>
            <a:rPr kumimoji="1" lang="ja-JP" altLang="en-US" sz="2800" u="dbl" baseline="0" dirty="0" smtClean="0">
              <a:uFill>
                <a:solidFill>
                  <a:schemeClr val="accent5"/>
                </a:solidFill>
              </a:uFill>
            </a:rPr>
            <a:t>情報要約型ランキング</a:t>
          </a:r>
          <a:endParaRPr kumimoji="1" lang="en-US" altLang="ja-JP" sz="2800" u="dbl" baseline="0" dirty="0" smtClean="0">
            <a:uFill>
              <a:solidFill>
                <a:schemeClr val="accent5"/>
              </a:solidFill>
            </a:uFill>
          </a:endParaRPr>
        </a:p>
        <a:p>
          <a:pPr>
            <a:lnSpc>
              <a:spcPts val="2040"/>
            </a:lnSpc>
          </a:pPr>
          <a:endParaRPr kumimoji="1" lang="en-US" altLang="ja-JP" sz="2200" dirty="0" smtClean="0"/>
        </a:p>
        <a:p>
          <a:pPr>
            <a:lnSpc>
              <a:spcPts val="2040"/>
            </a:lnSpc>
          </a:pPr>
          <a:r>
            <a:rPr kumimoji="1" lang="ja-JP" altLang="en-US" sz="2200" dirty="0" smtClean="0"/>
            <a:t>「美白はみがき粉ランキング」</a:t>
          </a:r>
          <a:endParaRPr kumimoji="1" lang="ja-JP" altLang="en-US" sz="2200" dirty="0"/>
        </a:p>
      </dgm:t>
    </dgm:pt>
    <dgm:pt modelId="{23FBF733-19E9-4B0E-B0BF-099D63EEF8E4}" type="parTrans" cxnId="{3467C1ED-86EB-402E-965D-5B95E8BF854D}">
      <dgm:prSet/>
      <dgm:spPr/>
      <dgm:t>
        <a:bodyPr/>
        <a:lstStyle/>
        <a:p>
          <a:endParaRPr kumimoji="1" lang="ja-JP" altLang="en-US" sz="1600"/>
        </a:p>
      </dgm:t>
    </dgm:pt>
    <dgm:pt modelId="{0B971FC3-2B9F-4968-BDF6-8760D4FBE1A1}" type="sibTrans" cxnId="{3467C1ED-86EB-402E-965D-5B95E8BF854D}">
      <dgm:prSet/>
      <dgm:spPr/>
      <dgm:t>
        <a:bodyPr/>
        <a:lstStyle/>
        <a:p>
          <a:endParaRPr kumimoji="1" lang="ja-JP" altLang="en-US" sz="1600"/>
        </a:p>
      </dgm:t>
    </dgm:pt>
    <dgm:pt modelId="{23AFB93C-C804-4DDC-AB84-A405904DFFE5}" type="pres">
      <dgm:prSet presAssocID="{702BBD33-C408-4360-8F57-BE88C68CA60E}" presName="matrix" presStyleCnt="0">
        <dgm:presLayoutVars>
          <dgm:chMax val="1"/>
          <dgm:dir/>
          <dgm:resizeHandles val="exact"/>
        </dgm:presLayoutVars>
      </dgm:prSet>
      <dgm:spPr/>
      <dgm:t>
        <a:bodyPr/>
        <a:lstStyle/>
        <a:p>
          <a:endParaRPr kumimoji="1" lang="ja-JP" altLang="en-US"/>
        </a:p>
      </dgm:t>
    </dgm:pt>
    <dgm:pt modelId="{17AB8BC9-0684-4AD8-9AE2-D9EF56948930}" type="pres">
      <dgm:prSet presAssocID="{702BBD33-C408-4360-8F57-BE88C68CA60E}" presName="axisShape" presStyleLbl="bgShp" presStyleIdx="0" presStyleCnt="1" custScaleX="239598" custLinFactNeighborX="-1640"/>
      <dgm:spPr/>
    </dgm:pt>
    <dgm:pt modelId="{E5ED5D6A-425D-4D95-B20C-A1DAD4502327}" type="pres">
      <dgm:prSet presAssocID="{702BBD33-C408-4360-8F57-BE88C68CA60E}" presName="rect1" presStyleLbl="node1" presStyleIdx="0" presStyleCnt="4" custScaleX="312888" custScaleY="106288" custLinFactX="-18971" custLinFactNeighborX="-100000" custLinFactNeighborY="-2223">
        <dgm:presLayoutVars>
          <dgm:chMax val="0"/>
          <dgm:chPref val="0"/>
          <dgm:bulletEnabled val="1"/>
        </dgm:presLayoutVars>
      </dgm:prSet>
      <dgm:spPr/>
      <dgm:t>
        <a:bodyPr/>
        <a:lstStyle/>
        <a:p>
          <a:endParaRPr kumimoji="1" lang="ja-JP" altLang="en-US"/>
        </a:p>
      </dgm:t>
    </dgm:pt>
    <dgm:pt modelId="{39878453-28C8-483E-B52A-A0101DEE0277}" type="pres">
      <dgm:prSet presAssocID="{702BBD33-C408-4360-8F57-BE88C68CA60E}" presName="rect2" presStyleLbl="node1" presStyleIdx="1" presStyleCnt="4" custScaleX="310496" custScaleY="108379" custLinFactX="4406" custLinFactNeighborX="100000" custLinFactNeighborY="-2952">
        <dgm:presLayoutVars>
          <dgm:chMax val="0"/>
          <dgm:chPref val="0"/>
          <dgm:bulletEnabled val="1"/>
        </dgm:presLayoutVars>
      </dgm:prSet>
      <dgm:spPr/>
      <dgm:t>
        <a:bodyPr/>
        <a:lstStyle/>
        <a:p>
          <a:endParaRPr kumimoji="1" lang="ja-JP" altLang="en-US"/>
        </a:p>
      </dgm:t>
    </dgm:pt>
    <dgm:pt modelId="{35B72169-F4C8-4B47-927E-F48C2763B0EF}" type="pres">
      <dgm:prSet presAssocID="{702BBD33-C408-4360-8F57-BE88C68CA60E}" presName="rect3" presStyleLbl="node1" presStyleIdx="2" presStyleCnt="4" custScaleX="316537" custScaleY="116303" custLinFactX="-15580" custLinFactNeighborX="-100000" custLinFactNeighborY="8453">
        <dgm:presLayoutVars>
          <dgm:chMax val="0"/>
          <dgm:chPref val="0"/>
          <dgm:bulletEnabled val="1"/>
        </dgm:presLayoutVars>
      </dgm:prSet>
      <dgm:spPr/>
      <dgm:t>
        <a:bodyPr/>
        <a:lstStyle/>
        <a:p>
          <a:endParaRPr kumimoji="1" lang="ja-JP" altLang="en-US"/>
        </a:p>
      </dgm:t>
    </dgm:pt>
    <dgm:pt modelId="{65097CE3-DFFB-483A-8708-964CFFA50F52}" type="pres">
      <dgm:prSet presAssocID="{702BBD33-C408-4360-8F57-BE88C68CA60E}" presName="rect4" presStyleLbl="node1" presStyleIdx="3" presStyleCnt="4" custScaleX="316790" custScaleY="111482" custLinFactX="6466" custLinFactNeighborX="100000" custLinFactNeighborY="3978">
        <dgm:presLayoutVars>
          <dgm:chMax val="0"/>
          <dgm:chPref val="0"/>
          <dgm:bulletEnabled val="1"/>
        </dgm:presLayoutVars>
      </dgm:prSet>
      <dgm:spPr/>
      <dgm:t>
        <a:bodyPr/>
        <a:lstStyle/>
        <a:p>
          <a:endParaRPr kumimoji="1" lang="ja-JP" altLang="en-US"/>
        </a:p>
      </dgm:t>
    </dgm:pt>
  </dgm:ptLst>
  <dgm:cxnLst>
    <dgm:cxn modelId="{A06356F2-85C9-4702-8D0B-DD57595B0DF4}" type="presOf" srcId="{7E17CACE-C725-43C1-B00B-6E5A51BF9D05}" destId="{39878453-28C8-483E-B52A-A0101DEE0277}" srcOrd="0" destOrd="0" presId="urn:microsoft.com/office/officeart/2005/8/layout/matrix2"/>
    <dgm:cxn modelId="{2B11E7E2-F432-4B61-BC73-0E79C00E77A5}" type="presOf" srcId="{702BBD33-C408-4360-8F57-BE88C68CA60E}" destId="{23AFB93C-C804-4DDC-AB84-A405904DFFE5}" srcOrd="0" destOrd="0" presId="urn:microsoft.com/office/officeart/2005/8/layout/matrix2"/>
    <dgm:cxn modelId="{369CF35C-E954-4AB7-B669-09061312915E}" srcId="{702BBD33-C408-4360-8F57-BE88C68CA60E}" destId="{D0612BB9-1F2E-4B75-BBC1-A0F13616F380}" srcOrd="2" destOrd="0" parTransId="{06DF99FE-5254-426B-AC1E-635EE28F9F41}" sibTransId="{FF0C0AB8-7C6E-4781-9706-BAF4D579099E}"/>
    <dgm:cxn modelId="{9001B66B-DAF2-4258-83D5-632BCA609308}" srcId="{702BBD33-C408-4360-8F57-BE88C68CA60E}" destId="{7E17CACE-C725-43C1-B00B-6E5A51BF9D05}" srcOrd="1" destOrd="0" parTransId="{AACACBC8-35D3-4884-A6B5-F74137134057}" sibTransId="{7E839A82-5BE4-4970-9182-01FABE2A05D2}"/>
    <dgm:cxn modelId="{3467C1ED-86EB-402E-965D-5B95E8BF854D}" srcId="{702BBD33-C408-4360-8F57-BE88C68CA60E}" destId="{941B0456-3832-4575-9691-55A5E0A5D1BB}" srcOrd="3" destOrd="0" parTransId="{23FBF733-19E9-4B0E-B0BF-099D63EEF8E4}" sibTransId="{0B971FC3-2B9F-4968-BDF6-8760D4FBE1A1}"/>
    <dgm:cxn modelId="{5950643D-AE0D-4623-9396-97CFBCA3956C}" srcId="{702BBD33-C408-4360-8F57-BE88C68CA60E}" destId="{216002B0-C341-4B49-8D31-6B5B121BA3D1}" srcOrd="0" destOrd="0" parTransId="{D9BB2AF5-265A-484C-BF50-BA63BD4BF5C2}" sibTransId="{C0413D83-93D8-4541-B2C0-BC19D0086269}"/>
    <dgm:cxn modelId="{800C5030-93F3-4040-B652-0A3940B36605}" type="presOf" srcId="{216002B0-C341-4B49-8D31-6B5B121BA3D1}" destId="{E5ED5D6A-425D-4D95-B20C-A1DAD4502327}" srcOrd="0" destOrd="0" presId="urn:microsoft.com/office/officeart/2005/8/layout/matrix2"/>
    <dgm:cxn modelId="{7C30BEB6-275B-42A0-88AC-2B31C6A44B67}" type="presOf" srcId="{D0612BB9-1F2E-4B75-BBC1-A0F13616F380}" destId="{35B72169-F4C8-4B47-927E-F48C2763B0EF}" srcOrd="0" destOrd="0" presId="urn:microsoft.com/office/officeart/2005/8/layout/matrix2"/>
    <dgm:cxn modelId="{28736918-6F64-4B0D-A4E6-E307BFD3F6BC}" type="presOf" srcId="{941B0456-3832-4575-9691-55A5E0A5D1BB}" destId="{65097CE3-DFFB-483A-8708-964CFFA50F52}" srcOrd="0" destOrd="0" presId="urn:microsoft.com/office/officeart/2005/8/layout/matrix2"/>
    <dgm:cxn modelId="{4E1C97DD-A699-45F7-BBD8-B4346E387556}" type="presParOf" srcId="{23AFB93C-C804-4DDC-AB84-A405904DFFE5}" destId="{17AB8BC9-0684-4AD8-9AE2-D9EF56948930}" srcOrd="0" destOrd="0" presId="urn:microsoft.com/office/officeart/2005/8/layout/matrix2"/>
    <dgm:cxn modelId="{80EE4581-D58F-40A6-95D0-CAA196907BA6}" type="presParOf" srcId="{23AFB93C-C804-4DDC-AB84-A405904DFFE5}" destId="{E5ED5D6A-425D-4D95-B20C-A1DAD4502327}" srcOrd="1" destOrd="0" presId="urn:microsoft.com/office/officeart/2005/8/layout/matrix2"/>
    <dgm:cxn modelId="{20813AB9-245C-4A1C-BE54-FB87CA9A8342}" type="presParOf" srcId="{23AFB93C-C804-4DDC-AB84-A405904DFFE5}" destId="{39878453-28C8-483E-B52A-A0101DEE0277}" srcOrd="2" destOrd="0" presId="urn:microsoft.com/office/officeart/2005/8/layout/matrix2"/>
    <dgm:cxn modelId="{D7B88D62-01D6-483A-9C2D-D45AAE5CA93A}" type="presParOf" srcId="{23AFB93C-C804-4DDC-AB84-A405904DFFE5}" destId="{35B72169-F4C8-4B47-927E-F48C2763B0EF}" srcOrd="3" destOrd="0" presId="urn:microsoft.com/office/officeart/2005/8/layout/matrix2"/>
    <dgm:cxn modelId="{533466CD-D34D-48C4-AB9E-A944496E76F8}" type="presParOf" srcId="{23AFB93C-C804-4DDC-AB84-A405904DFFE5}" destId="{65097CE3-DFFB-483A-8708-964CFFA50F52}"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53BD0B3-466F-4339-B2BD-91312628B93E}"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kumimoji="1" lang="ja-JP" altLang="en-US"/>
        </a:p>
      </dgm:t>
    </dgm:pt>
    <dgm:pt modelId="{22F63105-823C-402B-946B-B8EAF351A736}">
      <dgm:prSet phldrT="[テキスト]" custT="1"/>
      <dgm:spPr/>
      <dgm:t>
        <a:bodyPr/>
        <a:lstStyle/>
        <a:p>
          <a:r>
            <a:rPr kumimoji="1" lang="ja-JP" altLang="en-US" sz="1000" dirty="0" smtClean="0"/>
            <a:t>現状分析</a:t>
          </a:r>
          <a:endParaRPr kumimoji="1" lang="ja-JP" altLang="en-US" sz="1000" dirty="0"/>
        </a:p>
      </dgm:t>
    </dgm:pt>
    <dgm:pt modelId="{33FA1212-7D5C-4503-8D86-97EF4BD15913}" type="parTrans" cxnId="{BE2212C6-9B83-44D3-968E-0EDA205D87F5}">
      <dgm:prSet/>
      <dgm:spPr/>
      <dgm:t>
        <a:bodyPr/>
        <a:lstStyle/>
        <a:p>
          <a:endParaRPr kumimoji="1" lang="ja-JP" altLang="en-US"/>
        </a:p>
      </dgm:t>
    </dgm:pt>
    <dgm:pt modelId="{80DEECB0-2BBF-4B03-BC90-036F6518938E}" type="sibTrans" cxnId="{BE2212C6-9B83-44D3-968E-0EDA205D87F5}">
      <dgm:prSet/>
      <dgm:spPr/>
      <dgm:t>
        <a:bodyPr/>
        <a:lstStyle/>
        <a:p>
          <a:endParaRPr kumimoji="1" lang="ja-JP" altLang="en-US"/>
        </a:p>
      </dgm:t>
    </dgm:pt>
    <dgm:pt modelId="{F39BBD17-9C67-4B34-B372-E3049F846550}">
      <dgm:prSet phldrT="[テキスト]" custT="1"/>
      <dgm:spPr/>
      <dgm:t>
        <a:bodyPr/>
        <a:lstStyle/>
        <a:p>
          <a:r>
            <a:rPr kumimoji="1" lang="ja-JP" altLang="en-US" sz="1000" dirty="0" smtClean="0"/>
            <a:t>問題意識</a:t>
          </a:r>
          <a:endParaRPr kumimoji="1" lang="ja-JP" altLang="en-US" sz="1000" dirty="0"/>
        </a:p>
      </dgm:t>
    </dgm:pt>
    <dgm:pt modelId="{8040DE9B-CB9C-4CDF-8B49-8C9AE484CCE6}" type="parTrans" cxnId="{D5891B32-AFA5-46C2-B738-C545E04741F1}">
      <dgm:prSet/>
      <dgm:spPr/>
      <dgm:t>
        <a:bodyPr/>
        <a:lstStyle/>
        <a:p>
          <a:endParaRPr kumimoji="1" lang="ja-JP" altLang="en-US"/>
        </a:p>
      </dgm:t>
    </dgm:pt>
    <dgm:pt modelId="{ACA2263F-51EF-4A68-8226-89A5918FBB97}" type="sibTrans" cxnId="{D5891B32-AFA5-46C2-B738-C545E04741F1}">
      <dgm:prSet/>
      <dgm:spPr/>
      <dgm:t>
        <a:bodyPr/>
        <a:lstStyle/>
        <a:p>
          <a:endParaRPr kumimoji="1" lang="ja-JP" altLang="en-US"/>
        </a:p>
      </dgm:t>
    </dgm:pt>
    <dgm:pt modelId="{177602E7-2B62-479D-82F7-78542DEF5C51}">
      <dgm:prSet phldrT="[テキスト]" custT="1"/>
      <dgm:spPr/>
      <dgm:t>
        <a:bodyPr/>
        <a:lstStyle/>
        <a:p>
          <a:r>
            <a:rPr kumimoji="1" lang="ja-JP" altLang="en-US" sz="1000" dirty="0" smtClean="0"/>
            <a:t>先行研究</a:t>
          </a:r>
          <a:endParaRPr kumimoji="1" lang="en-US" altLang="ja-JP" sz="1000" dirty="0" smtClean="0"/>
        </a:p>
      </dgm:t>
    </dgm:pt>
    <dgm:pt modelId="{A5506ACF-31BA-40ED-A839-1DAB9158C9B6}" type="parTrans" cxnId="{42FEAA33-A1EF-4D04-82F2-13F678C13BE5}">
      <dgm:prSet/>
      <dgm:spPr/>
      <dgm:t>
        <a:bodyPr/>
        <a:lstStyle/>
        <a:p>
          <a:endParaRPr kumimoji="1" lang="ja-JP" altLang="en-US"/>
        </a:p>
      </dgm:t>
    </dgm:pt>
    <dgm:pt modelId="{12841849-76E0-48D3-801B-C0DCC1C3318F}" type="sibTrans" cxnId="{42FEAA33-A1EF-4D04-82F2-13F678C13BE5}">
      <dgm:prSet/>
      <dgm:spPr/>
      <dgm:t>
        <a:bodyPr/>
        <a:lstStyle/>
        <a:p>
          <a:endParaRPr kumimoji="1" lang="ja-JP" altLang="en-US"/>
        </a:p>
      </dgm:t>
    </dgm:pt>
    <dgm:pt modelId="{2D0F72F1-FC33-4778-85AC-875A90B49775}">
      <dgm:prSet custT="1"/>
      <dgm:spPr/>
      <dgm:t>
        <a:bodyPr/>
        <a:lstStyle/>
        <a:p>
          <a:r>
            <a:rPr kumimoji="1" lang="ja-JP" altLang="en-US" sz="1200" b="0" dirty="0" smtClean="0"/>
            <a:t>仮説</a:t>
          </a:r>
          <a:endParaRPr kumimoji="1" lang="ja-JP" altLang="en-US" sz="1200" b="0" dirty="0"/>
        </a:p>
      </dgm:t>
    </dgm:pt>
    <dgm:pt modelId="{F54724EC-AE97-4A16-8584-C45EBCD32326}" type="parTrans" cxnId="{23F38B32-5925-468A-A605-987D5B2D515A}">
      <dgm:prSet/>
      <dgm:spPr/>
      <dgm:t>
        <a:bodyPr/>
        <a:lstStyle/>
        <a:p>
          <a:endParaRPr kumimoji="1" lang="ja-JP" altLang="en-US"/>
        </a:p>
      </dgm:t>
    </dgm:pt>
    <dgm:pt modelId="{1EDBE105-EF33-4FF3-8C41-DAFE07D118E5}" type="sibTrans" cxnId="{23F38B32-5925-468A-A605-987D5B2D515A}">
      <dgm:prSet/>
      <dgm:spPr/>
      <dgm:t>
        <a:bodyPr/>
        <a:lstStyle/>
        <a:p>
          <a:endParaRPr kumimoji="1" lang="ja-JP" altLang="en-US"/>
        </a:p>
      </dgm:t>
    </dgm:pt>
    <dgm:pt modelId="{7A20435E-EEFE-4F13-B8F1-41AA3A38A0C3}">
      <dgm:prSet custT="1"/>
      <dgm:spPr/>
      <dgm:t>
        <a:bodyPr/>
        <a:lstStyle/>
        <a:p>
          <a:r>
            <a:rPr kumimoji="1" lang="ja-JP" altLang="en-US" sz="2200" b="1" dirty="0" smtClean="0"/>
            <a:t>検証</a:t>
          </a:r>
          <a:endParaRPr kumimoji="1" lang="en-US" altLang="ja-JP" sz="2200" b="1" dirty="0" smtClean="0"/>
        </a:p>
      </dgm:t>
    </dgm:pt>
    <dgm:pt modelId="{AE0A584F-F99D-48AB-9EC8-DEE85A448C49}" type="parTrans" cxnId="{AC36276A-850B-4CF1-BA54-A4D1837FDA21}">
      <dgm:prSet/>
      <dgm:spPr/>
      <dgm:t>
        <a:bodyPr/>
        <a:lstStyle/>
        <a:p>
          <a:endParaRPr kumimoji="1" lang="ja-JP" altLang="en-US"/>
        </a:p>
      </dgm:t>
    </dgm:pt>
    <dgm:pt modelId="{2A790B29-AD2B-42B2-AC97-F23EE11C30B8}" type="sibTrans" cxnId="{AC36276A-850B-4CF1-BA54-A4D1837FDA21}">
      <dgm:prSet/>
      <dgm:spPr/>
      <dgm:t>
        <a:bodyPr/>
        <a:lstStyle/>
        <a:p>
          <a:endParaRPr kumimoji="1" lang="ja-JP" altLang="en-US"/>
        </a:p>
      </dgm:t>
    </dgm:pt>
    <dgm:pt modelId="{B9483046-2798-4C0F-A5DE-DC0D26D95F21}" type="pres">
      <dgm:prSet presAssocID="{E53BD0B3-466F-4339-B2BD-91312628B93E}" presName="Name0" presStyleCnt="0">
        <dgm:presLayoutVars>
          <dgm:dir/>
          <dgm:animLvl val="lvl"/>
          <dgm:resizeHandles val="exact"/>
        </dgm:presLayoutVars>
      </dgm:prSet>
      <dgm:spPr/>
      <dgm:t>
        <a:bodyPr/>
        <a:lstStyle/>
        <a:p>
          <a:endParaRPr kumimoji="1" lang="ja-JP" altLang="en-US"/>
        </a:p>
      </dgm:t>
    </dgm:pt>
    <dgm:pt modelId="{2451F825-44A7-434B-9090-72BAC01438C9}" type="pres">
      <dgm:prSet presAssocID="{22F63105-823C-402B-946B-B8EAF351A736}" presName="parTxOnly" presStyleLbl="node1" presStyleIdx="0" presStyleCnt="5" custScaleX="101136" custScaleY="101173">
        <dgm:presLayoutVars>
          <dgm:chMax val="0"/>
          <dgm:chPref val="0"/>
          <dgm:bulletEnabled val="1"/>
        </dgm:presLayoutVars>
      </dgm:prSet>
      <dgm:spPr/>
      <dgm:t>
        <a:bodyPr/>
        <a:lstStyle/>
        <a:p>
          <a:endParaRPr kumimoji="1" lang="ja-JP" altLang="en-US"/>
        </a:p>
      </dgm:t>
    </dgm:pt>
    <dgm:pt modelId="{EA926566-9C93-4219-9509-D7FD317C10CF}" type="pres">
      <dgm:prSet presAssocID="{80DEECB0-2BBF-4B03-BC90-036F6518938E}" presName="parTxOnlySpace" presStyleCnt="0"/>
      <dgm:spPr/>
    </dgm:pt>
    <dgm:pt modelId="{61852B33-7711-48E5-8808-8C8B4299C6E4}" type="pres">
      <dgm:prSet presAssocID="{F39BBD17-9C67-4B34-B372-E3049F846550}" presName="parTxOnly" presStyleLbl="node1" presStyleIdx="1" presStyleCnt="5">
        <dgm:presLayoutVars>
          <dgm:chMax val="0"/>
          <dgm:chPref val="0"/>
          <dgm:bulletEnabled val="1"/>
        </dgm:presLayoutVars>
      </dgm:prSet>
      <dgm:spPr/>
      <dgm:t>
        <a:bodyPr/>
        <a:lstStyle/>
        <a:p>
          <a:endParaRPr kumimoji="1" lang="ja-JP" altLang="en-US"/>
        </a:p>
      </dgm:t>
    </dgm:pt>
    <dgm:pt modelId="{23BDC235-75A3-4722-ADDB-D5FFFF7025D6}" type="pres">
      <dgm:prSet presAssocID="{ACA2263F-51EF-4A68-8226-89A5918FBB97}" presName="parTxOnlySpace" presStyleCnt="0"/>
      <dgm:spPr/>
    </dgm:pt>
    <dgm:pt modelId="{5386F519-3910-4D48-88AD-25AC18A00ECC}" type="pres">
      <dgm:prSet presAssocID="{177602E7-2B62-479D-82F7-78542DEF5C51}" presName="parTxOnly" presStyleLbl="node1" presStyleIdx="2" presStyleCnt="5">
        <dgm:presLayoutVars>
          <dgm:chMax val="0"/>
          <dgm:chPref val="0"/>
          <dgm:bulletEnabled val="1"/>
        </dgm:presLayoutVars>
      </dgm:prSet>
      <dgm:spPr/>
      <dgm:t>
        <a:bodyPr/>
        <a:lstStyle/>
        <a:p>
          <a:endParaRPr kumimoji="1" lang="ja-JP" altLang="en-US"/>
        </a:p>
      </dgm:t>
    </dgm:pt>
    <dgm:pt modelId="{6BC559B7-54A9-46A4-A708-E9CFE53CD3B0}" type="pres">
      <dgm:prSet presAssocID="{12841849-76E0-48D3-801B-C0DCC1C3318F}" presName="parTxOnlySpace" presStyleCnt="0"/>
      <dgm:spPr/>
    </dgm:pt>
    <dgm:pt modelId="{4D0E4CE7-C595-4629-A15F-7B156535C8D6}" type="pres">
      <dgm:prSet presAssocID="{2D0F72F1-FC33-4778-85AC-875A90B49775}" presName="parTxOnly" presStyleLbl="node1" presStyleIdx="3" presStyleCnt="5" custScaleX="113276" custScaleY="94848">
        <dgm:presLayoutVars>
          <dgm:chMax val="0"/>
          <dgm:chPref val="0"/>
          <dgm:bulletEnabled val="1"/>
        </dgm:presLayoutVars>
      </dgm:prSet>
      <dgm:spPr/>
      <dgm:t>
        <a:bodyPr/>
        <a:lstStyle/>
        <a:p>
          <a:endParaRPr kumimoji="1" lang="ja-JP" altLang="en-US"/>
        </a:p>
      </dgm:t>
    </dgm:pt>
    <dgm:pt modelId="{27B62848-FC06-41BB-8877-02B38E62DC87}" type="pres">
      <dgm:prSet presAssocID="{1EDBE105-EF33-4FF3-8C41-DAFE07D118E5}" presName="parTxOnlySpace" presStyleCnt="0"/>
      <dgm:spPr/>
    </dgm:pt>
    <dgm:pt modelId="{F220E58A-D3CC-49A8-8CD3-3B763C8A41FE}" type="pres">
      <dgm:prSet presAssocID="{7A20435E-EEFE-4F13-B8F1-41AA3A38A0C3}" presName="parTxOnly" presStyleLbl="node1" presStyleIdx="4" presStyleCnt="5" custScaleX="155920" custScaleY="142048" custLinFactNeighborX="-6860" custLinFactNeighborY="0">
        <dgm:presLayoutVars>
          <dgm:chMax val="0"/>
          <dgm:chPref val="0"/>
          <dgm:bulletEnabled val="1"/>
        </dgm:presLayoutVars>
      </dgm:prSet>
      <dgm:spPr/>
      <dgm:t>
        <a:bodyPr/>
        <a:lstStyle/>
        <a:p>
          <a:endParaRPr kumimoji="1" lang="ja-JP" altLang="en-US"/>
        </a:p>
      </dgm:t>
    </dgm:pt>
  </dgm:ptLst>
  <dgm:cxnLst>
    <dgm:cxn modelId="{D5891B32-AFA5-46C2-B738-C545E04741F1}" srcId="{E53BD0B3-466F-4339-B2BD-91312628B93E}" destId="{F39BBD17-9C67-4B34-B372-E3049F846550}" srcOrd="1" destOrd="0" parTransId="{8040DE9B-CB9C-4CDF-8B49-8C9AE484CCE6}" sibTransId="{ACA2263F-51EF-4A68-8226-89A5918FBB97}"/>
    <dgm:cxn modelId="{8514CB14-CCD5-4363-A8DB-16FED0D51205}" type="presOf" srcId="{22F63105-823C-402B-946B-B8EAF351A736}" destId="{2451F825-44A7-434B-9090-72BAC01438C9}" srcOrd="0" destOrd="0" presId="urn:microsoft.com/office/officeart/2005/8/layout/chevron1"/>
    <dgm:cxn modelId="{75E33107-4D49-4F3E-8A1C-DD7E3CC9993D}" type="presOf" srcId="{7A20435E-EEFE-4F13-B8F1-41AA3A38A0C3}" destId="{F220E58A-D3CC-49A8-8CD3-3B763C8A41FE}" srcOrd="0" destOrd="0" presId="urn:microsoft.com/office/officeart/2005/8/layout/chevron1"/>
    <dgm:cxn modelId="{488A93F3-5BE7-402A-B8F8-5DB9EA2FB55E}" type="presOf" srcId="{F39BBD17-9C67-4B34-B372-E3049F846550}" destId="{61852B33-7711-48E5-8808-8C8B4299C6E4}" srcOrd="0" destOrd="0" presId="urn:microsoft.com/office/officeart/2005/8/layout/chevron1"/>
    <dgm:cxn modelId="{D88D0D2A-718D-4624-B97A-08F61FC2D2B4}" type="presOf" srcId="{177602E7-2B62-479D-82F7-78542DEF5C51}" destId="{5386F519-3910-4D48-88AD-25AC18A00ECC}" srcOrd="0" destOrd="0" presId="urn:microsoft.com/office/officeart/2005/8/layout/chevron1"/>
    <dgm:cxn modelId="{100930D1-97A9-4FCF-B68D-0208B3C3BECF}" type="presOf" srcId="{2D0F72F1-FC33-4778-85AC-875A90B49775}" destId="{4D0E4CE7-C595-4629-A15F-7B156535C8D6}" srcOrd="0" destOrd="0" presId="urn:microsoft.com/office/officeart/2005/8/layout/chevron1"/>
    <dgm:cxn modelId="{BE2212C6-9B83-44D3-968E-0EDA205D87F5}" srcId="{E53BD0B3-466F-4339-B2BD-91312628B93E}" destId="{22F63105-823C-402B-946B-B8EAF351A736}" srcOrd="0" destOrd="0" parTransId="{33FA1212-7D5C-4503-8D86-97EF4BD15913}" sibTransId="{80DEECB0-2BBF-4B03-BC90-036F6518938E}"/>
    <dgm:cxn modelId="{8D12E982-B408-43A9-9674-5CDADF033669}" type="presOf" srcId="{E53BD0B3-466F-4339-B2BD-91312628B93E}" destId="{B9483046-2798-4C0F-A5DE-DC0D26D95F21}" srcOrd="0" destOrd="0" presId="urn:microsoft.com/office/officeart/2005/8/layout/chevron1"/>
    <dgm:cxn modelId="{42FEAA33-A1EF-4D04-82F2-13F678C13BE5}" srcId="{E53BD0B3-466F-4339-B2BD-91312628B93E}" destId="{177602E7-2B62-479D-82F7-78542DEF5C51}" srcOrd="2" destOrd="0" parTransId="{A5506ACF-31BA-40ED-A839-1DAB9158C9B6}" sibTransId="{12841849-76E0-48D3-801B-C0DCC1C3318F}"/>
    <dgm:cxn modelId="{AC36276A-850B-4CF1-BA54-A4D1837FDA21}" srcId="{E53BD0B3-466F-4339-B2BD-91312628B93E}" destId="{7A20435E-EEFE-4F13-B8F1-41AA3A38A0C3}" srcOrd="4" destOrd="0" parTransId="{AE0A584F-F99D-48AB-9EC8-DEE85A448C49}" sibTransId="{2A790B29-AD2B-42B2-AC97-F23EE11C30B8}"/>
    <dgm:cxn modelId="{23F38B32-5925-468A-A605-987D5B2D515A}" srcId="{E53BD0B3-466F-4339-B2BD-91312628B93E}" destId="{2D0F72F1-FC33-4778-85AC-875A90B49775}" srcOrd="3" destOrd="0" parTransId="{F54724EC-AE97-4A16-8584-C45EBCD32326}" sibTransId="{1EDBE105-EF33-4FF3-8C41-DAFE07D118E5}"/>
    <dgm:cxn modelId="{F1913A07-7A32-4774-A791-3D8AEB14DF46}" type="presParOf" srcId="{B9483046-2798-4C0F-A5DE-DC0D26D95F21}" destId="{2451F825-44A7-434B-9090-72BAC01438C9}" srcOrd="0" destOrd="0" presId="urn:microsoft.com/office/officeart/2005/8/layout/chevron1"/>
    <dgm:cxn modelId="{B17813B0-57F6-4F43-B445-6C63D7D72BDC}" type="presParOf" srcId="{B9483046-2798-4C0F-A5DE-DC0D26D95F21}" destId="{EA926566-9C93-4219-9509-D7FD317C10CF}" srcOrd="1" destOrd="0" presId="urn:microsoft.com/office/officeart/2005/8/layout/chevron1"/>
    <dgm:cxn modelId="{E0D5D1F9-CE05-4B06-A6E1-4FA95F56CDE5}" type="presParOf" srcId="{B9483046-2798-4C0F-A5DE-DC0D26D95F21}" destId="{61852B33-7711-48E5-8808-8C8B4299C6E4}" srcOrd="2" destOrd="0" presId="urn:microsoft.com/office/officeart/2005/8/layout/chevron1"/>
    <dgm:cxn modelId="{E3D46CEA-5F7D-4E11-B720-5DBB2826E6DC}" type="presParOf" srcId="{B9483046-2798-4C0F-A5DE-DC0D26D95F21}" destId="{23BDC235-75A3-4722-ADDB-D5FFFF7025D6}" srcOrd="3" destOrd="0" presId="urn:microsoft.com/office/officeart/2005/8/layout/chevron1"/>
    <dgm:cxn modelId="{E77BC6EB-7A4D-45A1-9910-09EA789C2BF5}" type="presParOf" srcId="{B9483046-2798-4C0F-A5DE-DC0D26D95F21}" destId="{5386F519-3910-4D48-88AD-25AC18A00ECC}" srcOrd="4" destOrd="0" presId="urn:microsoft.com/office/officeart/2005/8/layout/chevron1"/>
    <dgm:cxn modelId="{1F614AFA-9A5C-4929-9E22-5E44546043E5}" type="presParOf" srcId="{B9483046-2798-4C0F-A5DE-DC0D26D95F21}" destId="{6BC559B7-54A9-46A4-A708-E9CFE53CD3B0}" srcOrd="5" destOrd="0" presId="urn:microsoft.com/office/officeart/2005/8/layout/chevron1"/>
    <dgm:cxn modelId="{16DBB065-264E-413C-A995-7713E9649F2E}" type="presParOf" srcId="{B9483046-2798-4C0F-A5DE-DC0D26D95F21}" destId="{4D0E4CE7-C595-4629-A15F-7B156535C8D6}" srcOrd="6" destOrd="0" presId="urn:microsoft.com/office/officeart/2005/8/layout/chevron1"/>
    <dgm:cxn modelId="{C77805B6-BCDD-40E7-952D-7B543DA1BE99}" type="presParOf" srcId="{B9483046-2798-4C0F-A5DE-DC0D26D95F21}" destId="{27B62848-FC06-41BB-8877-02B38E62DC87}" srcOrd="7" destOrd="0" presId="urn:microsoft.com/office/officeart/2005/8/layout/chevron1"/>
    <dgm:cxn modelId="{B85AD577-5F5A-4FDB-A260-931D3BE53234}" type="presParOf" srcId="{B9483046-2798-4C0F-A5DE-DC0D26D95F21}" destId="{F220E58A-D3CC-49A8-8CD3-3B763C8A41FE}"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AE982FA-5B3C-423D-866A-B5CEF7BA4225}"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kumimoji="1" lang="ja-JP" altLang="en-US"/>
        </a:p>
      </dgm:t>
    </dgm:pt>
    <dgm:pt modelId="{8F546BA1-9856-46FD-8279-EE395258FC35}">
      <dgm:prSet phldrT="[テキスト]" custT="1"/>
      <dgm:spPr/>
      <dgm:t>
        <a:bodyPr vert="eaVert"/>
        <a:lstStyle/>
        <a:p>
          <a:r>
            <a:rPr kumimoji="1" lang="ja-JP" altLang="en-US" sz="2800" dirty="0" smtClean="0">
              <a:solidFill>
                <a:schemeClr val="tx1"/>
              </a:solidFill>
            </a:rPr>
            <a:t>問題認識</a:t>
          </a:r>
          <a:endParaRPr kumimoji="1" lang="ja-JP" altLang="en-US" sz="2800" dirty="0">
            <a:solidFill>
              <a:schemeClr val="tx1"/>
            </a:solidFill>
          </a:endParaRPr>
        </a:p>
      </dgm:t>
    </dgm:pt>
    <dgm:pt modelId="{C54ACECD-F07B-46AC-B95A-B0F1FACCC92F}" type="parTrans" cxnId="{1143FC80-4007-42F5-B5AE-9CDCA74832CB}">
      <dgm:prSet/>
      <dgm:spPr/>
      <dgm:t>
        <a:bodyPr/>
        <a:lstStyle/>
        <a:p>
          <a:endParaRPr kumimoji="1" lang="ja-JP" altLang="en-US">
            <a:solidFill>
              <a:schemeClr val="tx1"/>
            </a:solidFill>
          </a:endParaRPr>
        </a:p>
      </dgm:t>
    </dgm:pt>
    <dgm:pt modelId="{AB16EC28-F0A4-4176-9892-307FF5161A6E}" type="sibTrans" cxnId="{1143FC80-4007-42F5-B5AE-9CDCA74832CB}">
      <dgm:prSet/>
      <dgm:spPr/>
      <dgm:t>
        <a:bodyPr/>
        <a:lstStyle/>
        <a:p>
          <a:endParaRPr kumimoji="1" lang="ja-JP" altLang="en-US">
            <a:solidFill>
              <a:schemeClr val="tx1"/>
            </a:solidFill>
          </a:endParaRPr>
        </a:p>
      </dgm:t>
    </dgm:pt>
    <dgm:pt modelId="{68A56E29-454C-4A9F-B83E-11ECB6740BAE}">
      <dgm:prSet phldrT="[テキスト]" custT="1"/>
      <dgm:spPr/>
      <dgm:t>
        <a:bodyPr vert="eaVert"/>
        <a:lstStyle/>
        <a:p>
          <a:r>
            <a:rPr kumimoji="1" lang="ja-JP" altLang="en-US" sz="2800" dirty="0" smtClean="0">
              <a:solidFill>
                <a:schemeClr val="tx1"/>
              </a:solidFill>
            </a:rPr>
            <a:t>情報探索</a:t>
          </a:r>
          <a:endParaRPr kumimoji="1" lang="ja-JP" altLang="en-US" sz="2800" dirty="0">
            <a:solidFill>
              <a:schemeClr val="tx1"/>
            </a:solidFill>
          </a:endParaRPr>
        </a:p>
      </dgm:t>
    </dgm:pt>
    <dgm:pt modelId="{6897E2FD-76BA-4BE4-9B03-31B386DF62DA}" type="parTrans" cxnId="{B36158DA-2179-4A19-9BA0-77C0A8320B0C}">
      <dgm:prSet/>
      <dgm:spPr/>
      <dgm:t>
        <a:bodyPr/>
        <a:lstStyle/>
        <a:p>
          <a:endParaRPr kumimoji="1" lang="ja-JP" altLang="en-US">
            <a:solidFill>
              <a:schemeClr val="tx1"/>
            </a:solidFill>
          </a:endParaRPr>
        </a:p>
      </dgm:t>
    </dgm:pt>
    <dgm:pt modelId="{DC887116-8C93-4B85-84C1-BB21FC931270}" type="sibTrans" cxnId="{B36158DA-2179-4A19-9BA0-77C0A8320B0C}">
      <dgm:prSet/>
      <dgm:spPr/>
      <dgm:t>
        <a:bodyPr/>
        <a:lstStyle/>
        <a:p>
          <a:endParaRPr kumimoji="1" lang="ja-JP" altLang="en-US">
            <a:solidFill>
              <a:schemeClr val="tx1"/>
            </a:solidFill>
          </a:endParaRPr>
        </a:p>
      </dgm:t>
    </dgm:pt>
    <dgm:pt modelId="{EC009827-9443-4695-8E4E-E375BD52CB80}">
      <dgm:prSet phldrT="[テキスト]" custT="1"/>
      <dgm:spPr/>
      <dgm:t>
        <a:bodyPr vert="eaVert"/>
        <a:lstStyle/>
        <a:p>
          <a:r>
            <a:rPr kumimoji="1" lang="ja-JP" altLang="en-US" sz="2800" smtClean="0">
              <a:solidFill>
                <a:schemeClr val="tx1"/>
              </a:solidFill>
            </a:rPr>
            <a:t>代替案評価</a:t>
          </a:r>
          <a:endParaRPr kumimoji="1" lang="ja-JP" altLang="en-US" sz="2800" dirty="0">
            <a:solidFill>
              <a:schemeClr val="tx1"/>
            </a:solidFill>
          </a:endParaRPr>
        </a:p>
      </dgm:t>
    </dgm:pt>
    <dgm:pt modelId="{28951956-DF87-489D-BD73-A71890A4B390}" type="parTrans" cxnId="{44CF840C-8BAB-4F7F-B44D-9D112AC8F500}">
      <dgm:prSet/>
      <dgm:spPr/>
      <dgm:t>
        <a:bodyPr/>
        <a:lstStyle/>
        <a:p>
          <a:endParaRPr kumimoji="1" lang="ja-JP" altLang="en-US">
            <a:solidFill>
              <a:schemeClr val="tx1"/>
            </a:solidFill>
          </a:endParaRPr>
        </a:p>
      </dgm:t>
    </dgm:pt>
    <dgm:pt modelId="{FE204B9B-DCA9-4EC1-AB43-5416D0E8DDC1}" type="sibTrans" cxnId="{44CF840C-8BAB-4F7F-B44D-9D112AC8F500}">
      <dgm:prSet/>
      <dgm:spPr/>
      <dgm:t>
        <a:bodyPr/>
        <a:lstStyle/>
        <a:p>
          <a:endParaRPr kumimoji="1" lang="ja-JP" altLang="en-US">
            <a:solidFill>
              <a:schemeClr val="tx1"/>
            </a:solidFill>
          </a:endParaRPr>
        </a:p>
      </dgm:t>
    </dgm:pt>
    <dgm:pt modelId="{F991285B-53BE-4305-8D71-8D2DCF743109}">
      <dgm:prSet custT="1"/>
      <dgm:spPr/>
      <dgm:t>
        <a:bodyPr vert="eaVert"/>
        <a:lstStyle/>
        <a:p>
          <a:r>
            <a:rPr kumimoji="1" lang="ja-JP" altLang="en-US" sz="2800" dirty="0" smtClean="0">
              <a:solidFill>
                <a:schemeClr val="tx1"/>
              </a:solidFill>
            </a:rPr>
            <a:t>購買意思決定</a:t>
          </a:r>
          <a:endParaRPr kumimoji="1" lang="ja-JP" altLang="en-US" sz="2800" dirty="0">
            <a:solidFill>
              <a:schemeClr val="tx1"/>
            </a:solidFill>
          </a:endParaRPr>
        </a:p>
      </dgm:t>
    </dgm:pt>
    <dgm:pt modelId="{D9F61B48-488C-4EAA-90EF-95F81DECF3E6}" type="parTrans" cxnId="{A9238F84-5C32-4DD4-9918-4C437A4F835F}">
      <dgm:prSet/>
      <dgm:spPr/>
      <dgm:t>
        <a:bodyPr/>
        <a:lstStyle/>
        <a:p>
          <a:endParaRPr kumimoji="1" lang="ja-JP" altLang="en-US">
            <a:solidFill>
              <a:schemeClr val="tx1"/>
            </a:solidFill>
          </a:endParaRPr>
        </a:p>
      </dgm:t>
    </dgm:pt>
    <dgm:pt modelId="{43667B1C-4D83-454F-BBB5-E925DFED6BF4}" type="sibTrans" cxnId="{A9238F84-5C32-4DD4-9918-4C437A4F835F}">
      <dgm:prSet/>
      <dgm:spPr/>
      <dgm:t>
        <a:bodyPr/>
        <a:lstStyle/>
        <a:p>
          <a:endParaRPr kumimoji="1" lang="ja-JP" altLang="en-US">
            <a:solidFill>
              <a:schemeClr val="tx1"/>
            </a:solidFill>
          </a:endParaRPr>
        </a:p>
      </dgm:t>
    </dgm:pt>
    <dgm:pt modelId="{FB2959B0-D067-4C4C-9973-0471973545A8}">
      <dgm:prSet custT="1"/>
      <dgm:spPr/>
      <dgm:t>
        <a:bodyPr vert="eaVert"/>
        <a:lstStyle/>
        <a:p>
          <a:r>
            <a:rPr kumimoji="1" lang="ja-JP" altLang="en-US" sz="2800" dirty="0" smtClean="0">
              <a:solidFill>
                <a:schemeClr val="tx1"/>
              </a:solidFill>
            </a:rPr>
            <a:t>購買後の行動</a:t>
          </a:r>
          <a:endParaRPr kumimoji="1" lang="ja-JP" altLang="en-US" sz="2800" dirty="0">
            <a:solidFill>
              <a:schemeClr val="tx1"/>
            </a:solidFill>
          </a:endParaRPr>
        </a:p>
      </dgm:t>
    </dgm:pt>
    <dgm:pt modelId="{98542A1E-E3A4-4E1E-894E-86C2B8C08391}" type="parTrans" cxnId="{380F198C-7EA4-4195-A320-76F8C5003567}">
      <dgm:prSet/>
      <dgm:spPr/>
      <dgm:t>
        <a:bodyPr/>
        <a:lstStyle/>
        <a:p>
          <a:endParaRPr kumimoji="1" lang="ja-JP" altLang="en-US">
            <a:solidFill>
              <a:schemeClr val="tx1"/>
            </a:solidFill>
          </a:endParaRPr>
        </a:p>
      </dgm:t>
    </dgm:pt>
    <dgm:pt modelId="{D0D1C926-B814-47B8-A142-7FD1898112D9}" type="sibTrans" cxnId="{380F198C-7EA4-4195-A320-76F8C5003567}">
      <dgm:prSet/>
      <dgm:spPr/>
      <dgm:t>
        <a:bodyPr/>
        <a:lstStyle/>
        <a:p>
          <a:endParaRPr kumimoji="1" lang="ja-JP" altLang="en-US">
            <a:solidFill>
              <a:schemeClr val="tx1"/>
            </a:solidFill>
          </a:endParaRPr>
        </a:p>
      </dgm:t>
    </dgm:pt>
    <dgm:pt modelId="{89CE258C-86A9-439F-AE96-E3CA96607C07}" type="pres">
      <dgm:prSet presAssocID="{6AE982FA-5B3C-423D-866A-B5CEF7BA4225}" presName="Name0" presStyleCnt="0">
        <dgm:presLayoutVars>
          <dgm:dir/>
          <dgm:resizeHandles val="exact"/>
        </dgm:presLayoutVars>
      </dgm:prSet>
      <dgm:spPr/>
      <dgm:t>
        <a:bodyPr/>
        <a:lstStyle/>
        <a:p>
          <a:endParaRPr kumimoji="1" lang="ja-JP" altLang="en-US"/>
        </a:p>
      </dgm:t>
    </dgm:pt>
    <dgm:pt modelId="{3677AE28-7A20-4E71-9375-16EA5D2F1CA9}" type="pres">
      <dgm:prSet presAssocID="{8F546BA1-9856-46FD-8279-EE395258FC35}" presName="node" presStyleLbl="node1" presStyleIdx="0" presStyleCnt="5" custScaleX="37145" custScaleY="144454" custLinFactNeighborX="2607">
        <dgm:presLayoutVars>
          <dgm:bulletEnabled val="1"/>
        </dgm:presLayoutVars>
      </dgm:prSet>
      <dgm:spPr/>
      <dgm:t>
        <a:bodyPr/>
        <a:lstStyle/>
        <a:p>
          <a:endParaRPr kumimoji="1" lang="ja-JP" altLang="en-US"/>
        </a:p>
      </dgm:t>
    </dgm:pt>
    <dgm:pt modelId="{ADA82A39-F840-4211-8E14-A9D020D344DF}" type="pres">
      <dgm:prSet presAssocID="{AB16EC28-F0A4-4176-9892-307FF5161A6E}" presName="sibTrans" presStyleLbl="sibTrans2D1" presStyleIdx="0" presStyleCnt="4"/>
      <dgm:spPr/>
      <dgm:t>
        <a:bodyPr/>
        <a:lstStyle/>
        <a:p>
          <a:endParaRPr kumimoji="1" lang="ja-JP" altLang="en-US"/>
        </a:p>
      </dgm:t>
    </dgm:pt>
    <dgm:pt modelId="{E4F2A7A4-76B8-40D8-9A8F-30D231E5334F}" type="pres">
      <dgm:prSet presAssocID="{AB16EC28-F0A4-4176-9892-307FF5161A6E}" presName="connectorText" presStyleLbl="sibTrans2D1" presStyleIdx="0" presStyleCnt="4"/>
      <dgm:spPr/>
      <dgm:t>
        <a:bodyPr/>
        <a:lstStyle/>
        <a:p>
          <a:endParaRPr kumimoji="1" lang="ja-JP" altLang="en-US"/>
        </a:p>
      </dgm:t>
    </dgm:pt>
    <dgm:pt modelId="{815AA869-5BEA-4B85-940B-9BB765398152}" type="pres">
      <dgm:prSet presAssocID="{68A56E29-454C-4A9F-B83E-11ECB6740BAE}" presName="node" presStyleLbl="node1" presStyleIdx="1" presStyleCnt="5" custScaleX="37145" custScaleY="144454">
        <dgm:presLayoutVars>
          <dgm:bulletEnabled val="1"/>
        </dgm:presLayoutVars>
      </dgm:prSet>
      <dgm:spPr/>
      <dgm:t>
        <a:bodyPr/>
        <a:lstStyle/>
        <a:p>
          <a:endParaRPr kumimoji="1" lang="ja-JP" altLang="en-US"/>
        </a:p>
      </dgm:t>
    </dgm:pt>
    <dgm:pt modelId="{C9E91F14-D5F8-4571-B81A-60CA4BE16D35}" type="pres">
      <dgm:prSet presAssocID="{DC887116-8C93-4B85-84C1-BB21FC931270}" presName="sibTrans" presStyleLbl="sibTrans2D1" presStyleIdx="1" presStyleCnt="4"/>
      <dgm:spPr/>
      <dgm:t>
        <a:bodyPr/>
        <a:lstStyle/>
        <a:p>
          <a:endParaRPr kumimoji="1" lang="ja-JP" altLang="en-US"/>
        </a:p>
      </dgm:t>
    </dgm:pt>
    <dgm:pt modelId="{44EAD944-D98C-4102-9F31-7CCA83F0FF5C}" type="pres">
      <dgm:prSet presAssocID="{DC887116-8C93-4B85-84C1-BB21FC931270}" presName="connectorText" presStyleLbl="sibTrans2D1" presStyleIdx="1" presStyleCnt="4"/>
      <dgm:spPr/>
      <dgm:t>
        <a:bodyPr/>
        <a:lstStyle/>
        <a:p>
          <a:endParaRPr kumimoji="1" lang="ja-JP" altLang="en-US"/>
        </a:p>
      </dgm:t>
    </dgm:pt>
    <dgm:pt modelId="{71ABBFD5-F439-4C81-B02C-0C199B6860D2}" type="pres">
      <dgm:prSet presAssocID="{EC009827-9443-4695-8E4E-E375BD52CB80}" presName="node" presStyleLbl="node1" presStyleIdx="2" presStyleCnt="5" custScaleX="37145" custScaleY="144454">
        <dgm:presLayoutVars>
          <dgm:bulletEnabled val="1"/>
        </dgm:presLayoutVars>
      </dgm:prSet>
      <dgm:spPr/>
      <dgm:t>
        <a:bodyPr/>
        <a:lstStyle/>
        <a:p>
          <a:endParaRPr kumimoji="1" lang="ja-JP" altLang="en-US"/>
        </a:p>
      </dgm:t>
    </dgm:pt>
    <dgm:pt modelId="{F7573DFF-AAC8-4A17-AF7E-F8CEA2EE74A4}" type="pres">
      <dgm:prSet presAssocID="{FE204B9B-DCA9-4EC1-AB43-5416D0E8DDC1}" presName="sibTrans" presStyleLbl="sibTrans2D1" presStyleIdx="2" presStyleCnt="4"/>
      <dgm:spPr/>
      <dgm:t>
        <a:bodyPr/>
        <a:lstStyle/>
        <a:p>
          <a:endParaRPr kumimoji="1" lang="ja-JP" altLang="en-US"/>
        </a:p>
      </dgm:t>
    </dgm:pt>
    <dgm:pt modelId="{F9E70D34-4CE8-40EB-B956-2524CACBA706}" type="pres">
      <dgm:prSet presAssocID="{FE204B9B-DCA9-4EC1-AB43-5416D0E8DDC1}" presName="connectorText" presStyleLbl="sibTrans2D1" presStyleIdx="2" presStyleCnt="4"/>
      <dgm:spPr/>
      <dgm:t>
        <a:bodyPr/>
        <a:lstStyle/>
        <a:p>
          <a:endParaRPr kumimoji="1" lang="ja-JP" altLang="en-US"/>
        </a:p>
      </dgm:t>
    </dgm:pt>
    <dgm:pt modelId="{B93013AD-AF5B-4287-8FA8-C1B1F01328DC}" type="pres">
      <dgm:prSet presAssocID="{F991285B-53BE-4305-8D71-8D2DCF743109}" presName="node" presStyleLbl="node1" presStyleIdx="3" presStyleCnt="5" custScaleX="37145" custScaleY="144454">
        <dgm:presLayoutVars>
          <dgm:bulletEnabled val="1"/>
        </dgm:presLayoutVars>
      </dgm:prSet>
      <dgm:spPr/>
      <dgm:t>
        <a:bodyPr/>
        <a:lstStyle/>
        <a:p>
          <a:endParaRPr kumimoji="1" lang="ja-JP" altLang="en-US"/>
        </a:p>
      </dgm:t>
    </dgm:pt>
    <dgm:pt modelId="{7593155B-E79B-476D-85ED-0AFD93910A13}" type="pres">
      <dgm:prSet presAssocID="{43667B1C-4D83-454F-BBB5-E925DFED6BF4}" presName="sibTrans" presStyleLbl="sibTrans2D1" presStyleIdx="3" presStyleCnt="4"/>
      <dgm:spPr/>
      <dgm:t>
        <a:bodyPr/>
        <a:lstStyle/>
        <a:p>
          <a:endParaRPr kumimoji="1" lang="ja-JP" altLang="en-US"/>
        </a:p>
      </dgm:t>
    </dgm:pt>
    <dgm:pt modelId="{0F3AC9E5-C199-47CD-92B6-0948B9B26155}" type="pres">
      <dgm:prSet presAssocID="{43667B1C-4D83-454F-BBB5-E925DFED6BF4}" presName="connectorText" presStyleLbl="sibTrans2D1" presStyleIdx="3" presStyleCnt="4"/>
      <dgm:spPr/>
      <dgm:t>
        <a:bodyPr/>
        <a:lstStyle/>
        <a:p>
          <a:endParaRPr kumimoji="1" lang="ja-JP" altLang="en-US"/>
        </a:p>
      </dgm:t>
    </dgm:pt>
    <dgm:pt modelId="{38A46B5C-E972-4025-9C79-42AB3A27E548}" type="pres">
      <dgm:prSet presAssocID="{FB2959B0-D067-4C4C-9973-0471973545A8}" presName="node" presStyleLbl="node1" presStyleIdx="4" presStyleCnt="5" custScaleX="37145" custScaleY="144454">
        <dgm:presLayoutVars>
          <dgm:bulletEnabled val="1"/>
        </dgm:presLayoutVars>
      </dgm:prSet>
      <dgm:spPr/>
      <dgm:t>
        <a:bodyPr/>
        <a:lstStyle/>
        <a:p>
          <a:endParaRPr kumimoji="1" lang="ja-JP" altLang="en-US"/>
        </a:p>
      </dgm:t>
    </dgm:pt>
  </dgm:ptLst>
  <dgm:cxnLst>
    <dgm:cxn modelId="{380F198C-7EA4-4195-A320-76F8C5003567}" srcId="{6AE982FA-5B3C-423D-866A-B5CEF7BA4225}" destId="{FB2959B0-D067-4C4C-9973-0471973545A8}" srcOrd="4" destOrd="0" parTransId="{98542A1E-E3A4-4E1E-894E-86C2B8C08391}" sibTransId="{D0D1C926-B814-47B8-A142-7FD1898112D9}"/>
    <dgm:cxn modelId="{51CF6715-DB2E-4F3D-840C-B4482EDF350F}" type="presOf" srcId="{DC887116-8C93-4B85-84C1-BB21FC931270}" destId="{44EAD944-D98C-4102-9F31-7CCA83F0FF5C}" srcOrd="1" destOrd="0" presId="urn:microsoft.com/office/officeart/2005/8/layout/process1"/>
    <dgm:cxn modelId="{A9238F84-5C32-4DD4-9918-4C437A4F835F}" srcId="{6AE982FA-5B3C-423D-866A-B5CEF7BA4225}" destId="{F991285B-53BE-4305-8D71-8D2DCF743109}" srcOrd="3" destOrd="0" parTransId="{D9F61B48-488C-4EAA-90EF-95F81DECF3E6}" sibTransId="{43667B1C-4D83-454F-BBB5-E925DFED6BF4}"/>
    <dgm:cxn modelId="{0A646D4A-9694-4CCF-997A-634F9C30FE72}" type="presOf" srcId="{AB16EC28-F0A4-4176-9892-307FF5161A6E}" destId="{ADA82A39-F840-4211-8E14-A9D020D344DF}" srcOrd="0" destOrd="0" presId="urn:microsoft.com/office/officeart/2005/8/layout/process1"/>
    <dgm:cxn modelId="{1143FC80-4007-42F5-B5AE-9CDCA74832CB}" srcId="{6AE982FA-5B3C-423D-866A-B5CEF7BA4225}" destId="{8F546BA1-9856-46FD-8279-EE395258FC35}" srcOrd="0" destOrd="0" parTransId="{C54ACECD-F07B-46AC-B95A-B0F1FACCC92F}" sibTransId="{AB16EC28-F0A4-4176-9892-307FF5161A6E}"/>
    <dgm:cxn modelId="{640F6B9A-2E72-4657-BF7C-565AB04A722E}" type="presOf" srcId="{68A56E29-454C-4A9F-B83E-11ECB6740BAE}" destId="{815AA869-5BEA-4B85-940B-9BB765398152}" srcOrd="0" destOrd="0" presId="urn:microsoft.com/office/officeart/2005/8/layout/process1"/>
    <dgm:cxn modelId="{7ABDB11F-415B-497B-B21D-7E6BB627D467}" type="presOf" srcId="{8F546BA1-9856-46FD-8279-EE395258FC35}" destId="{3677AE28-7A20-4E71-9375-16EA5D2F1CA9}" srcOrd="0" destOrd="0" presId="urn:microsoft.com/office/officeart/2005/8/layout/process1"/>
    <dgm:cxn modelId="{B36158DA-2179-4A19-9BA0-77C0A8320B0C}" srcId="{6AE982FA-5B3C-423D-866A-B5CEF7BA4225}" destId="{68A56E29-454C-4A9F-B83E-11ECB6740BAE}" srcOrd="1" destOrd="0" parTransId="{6897E2FD-76BA-4BE4-9B03-31B386DF62DA}" sibTransId="{DC887116-8C93-4B85-84C1-BB21FC931270}"/>
    <dgm:cxn modelId="{2B93AAA2-C1CD-46F5-8C69-FCAE58378B4D}" type="presOf" srcId="{FB2959B0-D067-4C4C-9973-0471973545A8}" destId="{38A46B5C-E972-4025-9C79-42AB3A27E548}" srcOrd="0" destOrd="0" presId="urn:microsoft.com/office/officeart/2005/8/layout/process1"/>
    <dgm:cxn modelId="{53E56720-C826-4132-9408-DF0D1D6F12ED}" type="presOf" srcId="{43667B1C-4D83-454F-BBB5-E925DFED6BF4}" destId="{0F3AC9E5-C199-47CD-92B6-0948B9B26155}" srcOrd="1" destOrd="0" presId="urn:microsoft.com/office/officeart/2005/8/layout/process1"/>
    <dgm:cxn modelId="{BC9B5042-7F12-4EAF-8675-DD29DD417378}" type="presOf" srcId="{EC009827-9443-4695-8E4E-E375BD52CB80}" destId="{71ABBFD5-F439-4C81-B02C-0C199B6860D2}" srcOrd="0" destOrd="0" presId="urn:microsoft.com/office/officeart/2005/8/layout/process1"/>
    <dgm:cxn modelId="{2563F91E-672B-4A30-8044-8FD88420285A}" type="presOf" srcId="{DC887116-8C93-4B85-84C1-BB21FC931270}" destId="{C9E91F14-D5F8-4571-B81A-60CA4BE16D35}" srcOrd="0" destOrd="0" presId="urn:microsoft.com/office/officeart/2005/8/layout/process1"/>
    <dgm:cxn modelId="{4B2DA9DF-EAE2-4759-96F8-C2B0BD26DD64}" type="presOf" srcId="{FE204B9B-DCA9-4EC1-AB43-5416D0E8DDC1}" destId="{F7573DFF-AAC8-4A17-AF7E-F8CEA2EE74A4}" srcOrd="0" destOrd="0" presId="urn:microsoft.com/office/officeart/2005/8/layout/process1"/>
    <dgm:cxn modelId="{674F6140-AF4D-4EB6-9CF4-8A034B335C28}" type="presOf" srcId="{6AE982FA-5B3C-423D-866A-B5CEF7BA4225}" destId="{89CE258C-86A9-439F-AE96-E3CA96607C07}" srcOrd="0" destOrd="0" presId="urn:microsoft.com/office/officeart/2005/8/layout/process1"/>
    <dgm:cxn modelId="{C1285E43-1C92-4F13-8D72-710C74B84ECB}" type="presOf" srcId="{FE204B9B-DCA9-4EC1-AB43-5416D0E8DDC1}" destId="{F9E70D34-4CE8-40EB-B956-2524CACBA706}" srcOrd="1" destOrd="0" presId="urn:microsoft.com/office/officeart/2005/8/layout/process1"/>
    <dgm:cxn modelId="{44CF840C-8BAB-4F7F-B44D-9D112AC8F500}" srcId="{6AE982FA-5B3C-423D-866A-B5CEF7BA4225}" destId="{EC009827-9443-4695-8E4E-E375BD52CB80}" srcOrd="2" destOrd="0" parTransId="{28951956-DF87-489D-BD73-A71890A4B390}" sibTransId="{FE204B9B-DCA9-4EC1-AB43-5416D0E8DDC1}"/>
    <dgm:cxn modelId="{854C4C69-BF51-4093-95E8-2B4F36F56816}" type="presOf" srcId="{43667B1C-4D83-454F-BBB5-E925DFED6BF4}" destId="{7593155B-E79B-476D-85ED-0AFD93910A13}" srcOrd="0" destOrd="0" presId="urn:microsoft.com/office/officeart/2005/8/layout/process1"/>
    <dgm:cxn modelId="{65429B54-820D-4954-AC0C-646673902673}" type="presOf" srcId="{F991285B-53BE-4305-8D71-8D2DCF743109}" destId="{B93013AD-AF5B-4287-8FA8-C1B1F01328DC}" srcOrd="0" destOrd="0" presId="urn:microsoft.com/office/officeart/2005/8/layout/process1"/>
    <dgm:cxn modelId="{7C885A31-47D3-42F9-90A2-48948B9F99B8}" type="presOf" srcId="{AB16EC28-F0A4-4176-9892-307FF5161A6E}" destId="{E4F2A7A4-76B8-40D8-9A8F-30D231E5334F}" srcOrd="1" destOrd="0" presId="urn:microsoft.com/office/officeart/2005/8/layout/process1"/>
    <dgm:cxn modelId="{50D640C0-0D4F-4DCC-95DC-70CEE45B8DB6}" type="presParOf" srcId="{89CE258C-86A9-439F-AE96-E3CA96607C07}" destId="{3677AE28-7A20-4E71-9375-16EA5D2F1CA9}" srcOrd="0" destOrd="0" presId="urn:microsoft.com/office/officeart/2005/8/layout/process1"/>
    <dgm:cxn modelId="{62F6A027-A1BF-4A76-AE1D-468ED26E42EF}" type="presParOf" srcId="{89CE258C-86A9-439F-AE96-E3CA96607C07}" destId="{ADA82A39-F840-4211-8E14-A9D020D344DF}" srcOrd="1" destOrd="0" presId="urn:microsoft.com/office/officeart/2005/8/layout/process1"/>
    <dgm:cxn modelId="{CCA2AE5E-CD18-48AC-BFC1-71DDC29C9ECE}" type="presParOf" srcId="{ADA82A39-F840-4211-8E14-A9D020D344DF}" destId="{E4F2A7A4-76B8-40D8-9A8F-30D231E5334F}" srcOrd="0" destOrd="0" presId="urn:microsoft.com/office/officeart/2005/8/layout/process1"/>
    <dgm:cxn modelId="{59176D07-F377-41F6-9C59-07F6CB375B09}" type="presParOf" srcId="{89CE258C-86A9-439F-AE96-E3CA96607C07}" destId="{815AA869-5BEA-4B85-940B-9BB765398152}" srcOrd="2" destOrd="0" presId="urn:microsoft.com/office/officeart/2005/8/layout/process1"/>
    <dgm:cxn modelId="{2C283241-3988-4F37-9B9D-00579227DEB3}" type="presParOf" srcId="{89CE258C-86A9-439F-AE96-E3CA96607C07}" destId="{C9E91F14-D5F8-4571-B81A-60CA4BE16D35}" srcOrd="3" destOrd="0" presId="urn:microsoft.com/office/officeart/2005/8/layout/process1"/>
    <dgm:cxn modelId="{FD7E55C2-69A7-4A9A-9BD8-049BD81A9ACC}" type="presParOf" srcId="{C9E91F14-D5F8-4571-B81A-60CA4BE16D35}" destId="{44EAD944-D98C-4102-9F31-7CCA83F0FF5C}" srcOrd="0" destOrd="0" presId="urn:microsoft.com/office/officeart/2005/8/layout/process1"/>
    <dgm:cxn modelId="{191E3A52-ED61-4DAF-A9CF-FC97287790F7}" type="presParOf" srcId="{89CE258C-86A9-439F-AE96-E3CA96607C07}" destId="{71ABBFD5-F439-4C81-B02C-0C199B6860D2}" srcOrd="4" destOrd="0" presId="urn:microsoft.com/office/officeart/2005/8/layout/process1"/>
    <dgm:cxn modelId="{E8AC8370-FF92-4B9D-9C43-09A20F9F01BB}" type="presParOf" srcId="{89CE258C-86A9-439F-AE96-E3CA96607C07}" destId="{F7573DFF-AAC8-4A17-AF7E-F8CEA2EE74A4}" srcOrd="5" destOrd="0" presId="urn:microsoft.com/office/officeart/2005/8/layout/process1"/>
    <dgm:cxn modelId="{7F989FBB-C1AE-406F-91AF-2C0A718FCC6E}" type="presParOf" srcId="{F7573DFF-AAC8-4A17-AF7E-F8CEA2EE74A4}" destId="{F9E70D34-4CE8-40EB-B956-2524CACBA706}" srcOrd="0" destOrd="0" presId="urn:microsoft.com/office/officeart/2005/8/layout/process1"/>
    <dgm:cxn modelId="{7A642D4E-1778-469F-8D76-8A61C0CBE1A0}" type="presParOf" srcId="{89CE258C-86A9-439F-AE96-E3CA96607C07}" destId="{B93013AD-AF5B-4287-8FA8-C1B1F01328DC}" srcOrd="6" destOrd="0" presId="urn:microsoft.com/office/officeart/2005/8/layout/process1"/>
    <dgm:cxn modelId="{C77E359B-6F8E-4F58-948B-E41BC0B03967}" type="presParOf" srcId="{89CE258C-86A9-439F-AE96-E3CA96607C07}" destId="{7593155B-E79B-476D-85ED-0AFD93910A13}" srcOrd="7" destOrd="0" presId="urn:microsoft.com/office/officeart/2005/8/layout/process1"/>
    <dgm:cxn modelId="{987CF374-5C5D-4A73-8A9F-55E56FB9AEF0}" type="presParOf" srcId="{7593155B-E79B-476D-85ED-0AFD93910A13}" destId="{0F3AC9E5-C199-47CD-92B6-0948B9B26155}" srcOrd="0" destOrd="0" presId="urn:microsoft.com/office/officeart/2005/8/layout/process1"/>
    <dgm:cxn modelId="{D2C1DFF3-B894-4C0B-ABAF-EF7B7D3C1E39}" type="presParOf" srcId="{89CE258C-86A9-439F-AE96-E3CA96607C07}" destId="{38A46B5C-E972-4025-9C79-42AB3A27E548}"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53BD0B3-466F-4339-B2BD-91312628B93E}"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kumimoji="1" lang="ja-JP" altLang="en-US"/>
        </a:p>
      </dgm:t>
    </dgm:pt>
    <dgm:pt modelId="{22F63105-823C-402B-946B-B8EAF351A736}">
      <dgm:prSet phldrT="[テキスト]" custT="1"/>
      <dgm:spPr/>
      <dgm:t>
        <a:bodyPr/>
        <a:lstStyle/>
        <a:p>
          <a:r>
            <a:rPr kumimoji="1" lang="ja-JP" altLang="en-US" sz="1000" dirty="0" smtClean="0"/>
            <a:t>現状分析</a:t>
          </a:r>
          <a:endParaRPr kumimoji="1" lang="ja-JP" altLang="en-US" sz="1000" dirty="0"/>
        </a:p>
      </dgm:t>
    </dgm:pt>
    <dgm:pt modelId="{33FA1212-7D5C-4503-8D86-97EF4BD15913}" type="parTrans" cxnId="{BE2212C6-9B83-44D3-968E-0EDA205D87F5}">
      <dgm:prSet/>
      <dgm:spPr/>
      <dgm:t>
        <a:bodyPr/>
        <a:lstStyle/>
        <a:p>
          <a:endParaRPr kumimoji="1" lang="ja-JP" altLang="en-US"/>
        </a:p>
      </dgm:t>
    </dgm:pt>
    <dgm:pt modelId="{80DEECB0-2BBF-4B03-BC90-036F6518938E}" type="sibTrans" cxnId="{BE2212C6-9B83-44D3-968E-0EDA205D87F5}">
      <dgm:prSet/>
      <dgm:spPr/>
      <dgm:t>
        <a:bodyPr/>
        <a:lstStyle/>
        <a:p>
          <a:endParaRPr kumimoji="1" lang="ja-JP" altLang="en-US"/>
        </a:p>
      </dgm:t>
    </dgm:pt>
    <dgm:pt modelId="{F39BBD17-9C67-4B34-B372-E3049F846550}">
      <dgm:prSet phldrT="[テキスト]" custT="1"/>
      <dgm:spPr/>
      <dgm:t>
        <a:bodyPr/>
        <a:lstStyle/>
        <a:p>
          <a:r>
            <a:rPr kumimoji="1" lang="ja-JP" altLang="en-US" sz="1800" b="1" dirty="0" smtClean="0"/>
            <a:t>問題意識</a:t>
          </a:r>
          <a:endParaRPr kumimoji="1" lang="ja-JP" altLang="en-US" sz="1800" b="1" dirty="0"/>
        </a:p>
      </dgm:t>
    </dgm:pt>
    <dgm:pt modelId="{8040DE9B-CB9C-4CDF-8B49-8C9AE484CCE6}" type="parTrans" cxnId="{D5891B32-AFA5-46C2-B738-C545E04741F1}">
      <dgm:prSet/>
      <dgm:spPr/>
      <dgm:t>
        <a:bodyPr/>
        <a:lstStyle/>
        <a:p>
          <a:endParaRPr kumimoji="1" lang="ja-JP" altLang="en-US"/>
        </a:p>
      </dgm:t>
    </dgm:pt>
    <dgm:pt modelId="{ACA2263F-51EF-4A68-8226-89A5918FBB97}" type="sibTrans" cxnId="{D5891B32-AFA5-46C2-B738-C545E04741F1}">
      <dgm:prSet/>
      <dgm:spPr/>
      <dgm:t>
        <a:bodyPr/>
        <a:lstStyle/>
        <a:p>
          <a:endParaRPr kumimoji="1" lang="ja-JP" altLang="en-US"/>
        </a:p>
      </dgm:t>
    </dgm:pt>
    <dgm:pt modelId="{177602E7-2B62-479D-82F7-78542DEF5C51}">
      <dgm:prSet phldrT="[テキスト]" custT="1"/>
      <dgm:spPr/>
      <dgm:t>
        <a:bodyPr/>
        <a:lstStyle/>
        <a:p>
          <a:r>
            <a:rPr kumimoji="1" lang="ja-JP" altLang="en-US" sz="1000" dirty="0" smtClean="0"/>
            <a:t>先行研究</a:t>
          </a:r>
          <a:endParaRPr kumimoji="1" lang="en-US" altLang="ja-JP" sz="1000" dirty="0" smtClean="0"/>
        </a:p>
      </dgm:t>
    </dgm:pt>
    <dgm:pt modelId="{A5506ACF-31BA-40ED-A839-1DAB9158C9B6}" type="parTrans" cxnId="{42FEAA33-A1EF-4D04-82F2-13F678C13BE5}">
      <dgm:prSet/>
      <dgm:spPr/>
      <dgm:t>
        <a:bodyPr/>
        <a:lstStyle/>
        <a:p>
          <a:endParaRPr kumimoji="1" lang="ja-JP" altLang="en-US"/>
        </a:p>
      </dgm:t>
    </dgm:pt>
    <dgm:pt modelId="{12841849-76E0-48D3-801B-C0DCC1C3318F}" type="sibTrans" cxnId="{42FEAA33-A1EF-4D04-82F2-13F678C13BE5}">
      <dgm:prSet/>
      <dgm:spPr/>
      <dgm:t>
        <a:bodyPr/>
        <a:lstStyle/>
        <a:p>
          <a:endParaRPr kumimoji="1" lang="ja-JP" altLang="en-US"/>
        </a:p>
      </dgm:t>
    </dgm:pt>
    <dgm:pt modelId="{2D0F72F1-FC33-4778-85AC-875A90B49775}">
      <dgm:prSet custT="1"/>
      <dgm:spPr/>
      <dgm:t>
        <a:bodyPr/>
        <a:lstStyle/>
        <a:p>
          <a:r>
            <a:rPr kumimoji="1" lang="ja-JP" altLang="en-US" sz="1200" dirty="0" smtClean="0"/>
            <a:t>仮説</a:t>
          </a:r>
          <a:endParaRPr kumimoji="1" lang="ja-JP" altLang="en-US" sz="1200" dirty="0"/>
        </a:p>
      </dgm:t>
    </dgm:pt>
    <dgm:pt modelId="{F54724EC-AE97-4A16-8584-C45EBCD32326}" type="parTrans" cxnId="{23F38B32-5925-468A-A605-987D5B2D515A}">
      <dgm:prSet/>
      <dgm:spPr/>
      <dgm:t>
        <a:bodyPr/>
        <a:lstStyle/>
        <a:p>
          <a:endParaRPr kumimoji="1" lang="ja-JP" altLang="en-US"/>
        </a:p>
      </dgm:t>
    </dgm:pt>
    <dgm:pt modelId="{1EDBE105-EF33-4FF3-8C41-DAFE07D118E5}" type="sibTrans" cxnId="{23F38B32-5925-468A-A605-987D5B2D515A}">
      <dgm:prSet/>
      <dgm:spPr/>
      <dgm:t>
        <a:bodyPr/>
        <a:lstStyle/>
        <a:p>
          <a:endParaRPr kumimoji="1" lang="ja-JP" altLang="en-US"/>
        </a:p>
      </dgm:t>
    </dgm:pt>
    <dgm:pt modelId="{7A20435E-EEFE-4F13-B8F1-41AA3A38A0C3}">
      <dgm:prSet custT="1"/>
      <dgm:spPr/>
      <dgm:t>
        <a:bodyPr/>
        <a:lstStyle/>
        <a:p>
          <a:r>
            <a:rPr kumimoji="1" lang="ja-JP" altLang="en-US" sz="1200" dirty="0" smtClean="0"/>
            <a:t>検証</a:t>
          </a:r>
          <a:endParaRPr kumimoji="1" lang="en-US" altLang="ja-JP" sz="1200" dirty="0" smtClean="0"/>
        </a:p>
      </dgm:t>
    </dgm:pt>
    <dgm:pt modelId="{AE0A584F-F99D-48AB-9EC8-DEE85A448C49}" type="parTrans" cxnId="{AC36276A-850B-4CF1-BA54-A4D1837FDA21}">
      <dgm:prSet/>
      <dgm:spPr/>
      <dgm:t>
        <a:bodyPr/>
        <a:lstStyle/>
        <a:p>
          <a:endParaRPr kumimoji="1" lang="ja-JP" altLang="en-US"/>
        </a:p>
      </dgm:t>
    </dgm:pt>
    <dgm:pt modelId="{2A790B29-AD2B-42B2-AC97-F23EE11C30B8}" type="sibTrans" cxnId="{AC36276A-850B-4CF1-BA54-A4D1837FDA21}">
      <dgm:prSet/>
      <dgm:spPr/>
      <dgm:t>
        <a:bodyPr/>
        <a:lstStyle/>
        <a:p>
          <a:endParaRPr kumimoji="1" lang="ja-JP" altLang="en-US"/>
        </a:p>
      </dgm:t>
    </dgm:pt>
    <dgm:pt modelId="{B9483046-2798-4C0F-A5DE-DC0D26D95F21}" type="pres">
      <dgm:prSet presAssocID="{E53BD0B3-466F-4339-B2BD-91312628B93E}" presName="Name0" presStyleCnt="0">
        <dgm:presLayoutVars>
          <dgm:dir/>
          <dgm:animLvl val="lvl"/>
          <dgm:resizeHandles val="exact"/>
        </dgm:presLayoutVars>
      </dgm:prSet>
      <dgm:spPr/>
      <dgm:t>
        <a:bodyPr/>
        <a:lstStyle/>
        <a:p>
          <a:endParaRPr kumimoji="1" lang="ja-JP" altLang="en-US"/>
        </a:p>
      </dgm:t>
    </dgm:pt>
    <dgm:pt modelId="{2451F825-44A7-434B-9090-72BAC01438C9}" type="pres">
      <dgm:prSet presAssocID="{22F63105-823C-402B-946B-B8EAF351A736}" presName="parTxOnly" presStyleLbl="node1" presStyleIdx="0" presStyleCnt="5" custScaleX="117152" custScaleY="94316" custLinFactNeighborX="-2036" custLinFactNeighborY="5579">
        <dgm:presLayoutVars>
          <dgm:chMax val="0"/>
          <dgm:chPref val="0"/>
          <dgm:bulletEnabled val="1"/>
        </dgm:presLayoutVars>
      </dgm:prSet>
      <dgm:spPr/>
      <dgm:t>
        <a:bodyPr/>
        <a:lstStyle/>
        <a:p>
          <a:endParaRPr kumimoji="1" lang="ja-JP" altLang="en-US"/>
        </a:p>
      </dgm:t>
    </dgm:pt>
    <dgm:pt modelId="{EA926566-9C93-4219-9509-D7FD317C10CF}" type="pres">
      <dgm:prSet presAssocID="{80DEECB0-2BBF-4B03-BC90-036F6518938E}" presName="parTxOnlySpace" presStyleCnt="0"/>
      <dgm:spPr/>
    </dgm:pt>
    <dgm:pt modelId="{61852B33-7711-48E5-8808-8C8B4299C6E4}" type="pres">
      <dgm:prSet presAssocID="{F39BBD17-9C67-4B34-B372-E3049F846550}" presName="parTxOnly" presStyleLbl="node1" presStyleIdx="1" presStyleCnt="5" custScaleX="193710" custScaleY="157068">
        <dgm:presLayoutVars>
          <dgm:chMax val="0"/>
          <dgm:chPref val="0"/>
          <dgm:bulletEnabled val="1"/>
        </dgm:presLayoutVars>
      </dgm:prSet>
      <dgm:spPr/>
      <dgm:t>
        <a:bodyPr/>
        <a:lstStyle/>
        <a:p>
          <a:endParaRPr kumimoji="1" lang="ja-JP" altLang="en-US"/>
        </a:p>
      </dgm:t>
    </dgm:pt>
    <dgm:pt modelId="{23BDC235-75A3-4722-ADDB-D5FFFF7025D6}" type="pres">
      <dgm:prSet presAssocID="{ACA2263F-51EF-4A68-8226-89A5918FBB97}" presName="parTxOnlySpace" presStyleCnt="0"/>
      <dgm:spPr/>
    </dgm:pt>
    <dgm:pt modelId="{5386F519-3910-4D48-88AD-25AC18A00ECC}" type="pres">
      <dgm:prSet presAssocID="{177602E7-2B62-479D-82F7-78542DEF5C51}" presName="parTxOnly" presStyleLbl="node1" presStyleIdx="2" presStyleCnt="5">
        <dgm:presLayoutVars>
          <dgm:chMax val="0"/>
          <dgm:chPref val="0"/>
          <dgm:bulletEnabled val="1"/>
        </dgm:presLayoutVars>
      </dgm:prSet>
      <dgm:spPr/>
      <dgm:t>
        <a:bodyPr/>
        <a:lstStyle/>
        <a:p>
          <a:endParaRPr kumimoji="1" lang="ja-JP" altLang="en-US"/>
        </a:p>
      </dgm:t>
    </dgm:pt>
    <dgm:pt modelId="{6BC559B7-54A9-46A4-A708-E9CFE53CD3B0}" type="pres">
      <dgm:prSet presAssocID="{12841849-76E0-48D3-801B-C0DCC1C3318F}" presName="parTxOnlySpace" presStyleCnt="0"/>
      <dgm:spPr/>
    </dgm:pt>
    <dgm:pt modelId="{4D0E4CE7-C595-4629-A15F-7B156535C8D6}" type="pres">
      <dgm:prSet presAssocID="{2D0F72F1-FC33-4778-85AC-875A90B49775}" presName="parTxOnly" presStyleLbl="node1" presStyleIdx="3" presStyleCnt="5">
        <dgm:presLayoutVars>
          <dgm:chMax val="0"/>
          <dgm:chPref val="0"/>
          <dgm:bulletEnabled val="1"/>
        </dgm:presLayoutVars>
      </dgm:prSet>
      <dgm:spPr/>
      <dgm:t>
        <a:bodyPr/>
        <a:lstStyle/>
        <a:p>
          <a:endParaRPr kumimoji="1" lang="ja-JP" altLang="en-US"/>
        </a:p>
      </dgm:t>
    </dgm:pt>
    <dgm:pt modelId="{27B62848-FC06-41BB-8877-02B38E62DC87}" type="pres">
      <dgm:prSet presAssocID="{1EDBE105-EF33-4FF3-8C41-DAFE07D118E5}" presName="parTxOnlySpace" presStyleCnt="0"/>
      <dgm:spPr/>
    </dgm:pt>
    <dgm:pt modelId="{F220E58A-D3CC-49A8-8CD3-3B763C8A41FE}" type="pres">
      <dgm:prSet presAssocID="{7A20435E-EEFE-4F13-B8F1-41AA3A38A0C3}" presName="parTxOnly" presStyleLbl="node1" presStyleIdx="4" presStyleCnt="5" custLinFactNeighborX="-6860" custLinFactNeighborY="0">
        <dgm:presLayoutVars>
          <dgm:chMax val="0"/>
          <dgm:chPref val="0"/>
          <dgm:bulletEnabled val="1"/>
        </dgm:presLayoutVars>
      </dgm:prSet>
      <dgm:spPr/>
      <dgm:t>
        <a:bodyPr/>
        <a:lstStyle/>
        <a:p>
          <a:endParaRPr kumimoji="1" lang="ja-JP" altLang="en-US"/>
        </a:p>
      </dgm:t>
    </dgm:pt>
  </dgm:ptLst>
  <dgm:cxnLst>
    <dgm:cxn modelId="{D5891B32-AFA5-46C2-B738-C545E04741F1}" srcId="{E53BD0B3-466F-4339-B2BD-91312628B93E}" destId="{F39BBD17-9C67-4B34-B372-E3049F846550}" srcOrd="1" destOrd="0" parTransId="{8040DE9B-CB9C-4CDF-8B49-8C9AE484CCE6}" sibTransId="{ACA2263F-51EF-4A68-8226-89A5918FBB97}"/>
    <dgm:cxn modelId="{C2B40398-B7AF-450D-8AD3-CB5818ACA620}" type="presOf" srcId="{22F63105-823C-402B-946B-B8EAF351A736}" destId="{2451F825-44A7-434B-9090-72BAC01438C9}" srcOrd="0" destOrd="0" presId="urn:microsoft.com/office/officeart/2005/8/layout/chevron1"/>
    <dgm:cxn modelId="{AEFD02D9-6C71-4A74-8DE4-90343E1C8AE8}" type="presOf" srcId="{2D0F72F1-FC33-4778-85AC-875A90B49775}" destId="{4D0E4CE7-C595-4629-A15F-7B156535C8D6}" srcOrd="0" destOrd="0" presId="urn:microsoft.com/office/officeart/2005/8/layout/chevron1"/>
    <dgm:cxn modelId="{3FB1BABF-849C-450A-B6AF-1438E0912082}" type="presOf" srcId="{F39BBD17-9C67-4B34-B372-E3049F846550}" destId="{61852B33-7711-48E5-8808-8C8B4299C6E4}" srcOrd="0" destOrd="0" presId="urn:microsoft.com/office/officeart/2005/8/layout/chevron1"/>
    <dgm:cxn modelId="{BE2212C6-9B83-44D3-968E-0EDA205D87F5}" srcId="{E53BD0B3-466F-4339-B2BD-91312628B93E}" destId="{22F63105-823C-402B-946B-B8EAF351A736}" srcOrd="0" destOrd="0" parTransId="{33FA1212-7D5C-4503-8D86-97EF4BD15913}" sibTransId="{80DEECB0-2BBF-4B03-BC90-036F6518938E}"/>
    <dgm:cxn modelId="{57CFD3E7-809A-48CF-8F4D-2469F5BDB5A4}" type="presOf" srcId="{7A20435E-EEFE-4F13-B8F1-41AA3A38A0C3}" destId="{F220E58A-D3CC-49A8-8CD3-3B763C8A41FE}" srcOrd="0" destOrd="0" presId="urn:microsoft.com/office/officeart/2005/8/layout/chevron1"/>
    <dgm:cxn modelId="{42FEAA33-A1EF-4D04-82F2-13F678C13BE5}" srcId="{E53BD0B3-466F-4339-B2BD-91312628B93E}" destId="{177602E7-2B62-479D-82F7-78542DEF5C51}" srcOrd="2" destOrd="0" parTransId="{A5506ACF-31BA-40ED-A839-1DAB9158C9B6}" sibTransId="{12841849-76E0-48D3-801B-C0DCC1C3318F}"/>
    <dgm:cxn modelId="{AC36276A-850B-4CF1-BA54-A4D1837FDA21}" srcId="{E53BD0B3-466F-4339-B2BD-91312628B93E}" destId="{7A20435E-EEFE-4F13-B8F1-41AA3A38A0C3}" srcOrd="4" destOrd="0" parTransId="{AE0A584F-F99D-48AB-9EC8-DEE85A448C49}" sibTransId="{2A790B29-AD2B-42B2-AC97-F23EE11C30B8}"/>
    <dgm:cxn modelId="{97CBEDA9-4A5B-4B7C-AEEE-CFF9A6C821E8}" type="presOf" srcId="{E53BD0B3-466F-4339-B2BD-91312628B93E}" destId="{B9483046-2798-4C0F-A5DE-DC0D26D95F21}" srcOrd="0" destOrd="0" presId="urn:microsoft.com/office/officeart/2005/8/layout/chevron1"/>
    <dgm:cxn modelId="{4ECE6AD7-2667-4D51-99A9-FF598E2FC439}" type="presOf" srcId="{177602E7-2B62-479D-82F7-78542DEF5C51}" destId="{5386F519-3910-4D48-88AD-25AC18A00ECC}" srcOrd="0" destOrd="0" presId="urn:microsoft.com/office/officeart/2005/8/layout/chevron1"/>
    <dgm:cxn modelId="{23F38B32-5925-468A-A605-987D5B2D515A}" srcId="{E53BD0B3-466F-4339-B2BD-91312628B93E}" destId="{2D0F72F1-FC33-4778-85AC-875A90B49775}" srcOrd="3" destOrd="0" parTransId="{F54724EC-AE97-4A16-8584-C45EBCD32326}" sibTransId="{1EDBE105-EF33-4FF3-8C41-DAFE07D118E5}"/>
    <dgm:cxn modelId="{F38859BB-FCF9-4D1B-8936-86205372E483}" type="presParOf" srcId="{B9483046-2798-4C0F-A5DE-DC0D26D95F21}" destId="{2451F825-44A7-434B-9090-72BAC01438C9}" srcOrd="0" destOrd="0" presId="urn:microsoft.com/office/officeart/2005/8/layout/chevron1"/>
    <dgm:cxn modelId="{87FE30A6-EFAB-4797-AC60-D5BF35160F0D}" type="presParOf" srcId="{B9483046-2798-4C0F-A5DE-DC0D26D95F21}" destId="{EA926566-9C93-4219-9509-D7FD317C10CF}" srcOrd="1" destOrd="0" presId="urn:microsoft.com/office/officeart/2005/8/layout/chevron1"/>
    <dgm:cxn modelId="{C092C33D-CA94-4ECE-BAAF-386E9CAC600B}" type="presParOf" srcId="{B9483046-2798-4C0F-A5DE-DC0D26D95F21}" destId="{61852B33-7711-48E5-8808-8C8B4299C6E4}" srcOrd="2" destOrd="0" presId="urn:microsoft.com/office/officeart/2005/8/layout/chevron1"/>
    <dgm:cxn modelId="{9E12FB82-8706-4117-9E43-C0EC2C21F28E}" type="presParOf" srcId="{B9483046-2798-4C0F-A5DE-DC0D26D95F21}" destId="{23BDC235-75A3-4722-ADDB-D5FFFF7025D6}" srcOrd="3" destOrd="0" presId="urn:microsoft.com/office/officeart/2005/8/layout/chevron1"/>
    <dgm:cxn modelId="{810FF943-2387-41C0-B74B-33EA08DEB9BC}" type="presParOf" srcId="{B9483046-2798-4C0F-A5DE-DC0D26D95F21}" destId="{5386F519-3910-4D48-88AD-25AC18A00ECC}" srcOrd="4" destOrd="0" presId="urn:microsoft.com/office/officeart/2005/8/layout/chevron1"/>
    <dgm:cxn modelId="{16F2831C-FB2F-4ACE-BCF1-E9361FDC449C}" type="presParOf" srcId="{B9483046-2798-4C0F-A5DE-DC0D26D95F21}" destId="{6BC559B7-54A9-46A4-A708-E9CFE53CD3B0}" srcOrd="5" destOrd="0" presId="urn:microsoft.com/office/officeart/2005/8/layout/chevron1"/>
    <dgm:cxn modelId="{47F69053-7656-4678-90DC-5D381E1E63EA}" type="presParOf" srcId="{B9483046-2798-4C0F-A5DE-DC0D26D95F21}" destId="{4D0E4CE7-C595-4629-A15F-7B156535C8D6}" srcOrd="6" destOrd="0" presId="urn:microsoft.com/office/officeart/2005/8/layout/chevron1"/>
    <dgm:cxn modelId="{0152AE20-CABA-465B-ACF1-0A290E91AE25}" type="presParOf" srcId="{B9483046-2798-4C0F-A5DE-DC0D26D95F21}" destId="{27B62848-FC06-41BB-8877-02B38E62DC87}" srcOrd="7" destOrd="0" presId="urn:microsoft.com/office/officeart/2005/8/layout/chevron1"/>
    <dgm:cxn modelId="{0861B5D3-1EAD-45D9-ABA9-BA37B22E2139}" type="presParOf" srcId="{B9483046-2798-4C0F-A5DE-DC0D26D95F21}" destId="{F220E58A-D3CC-49A8-8CD3-3B763C8A41FE}"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53BD0B3-466F-4339-B2BD-91312628B93E}"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kumimoji="1" lang="ja-JP" altLang="en-US"/>
        </a:p>
      </dgm:t>
    </dgm:pt>
    <dgm:pt modelId="{22F63105-823C-402B-946B-B8EAF351A736}">
      <dgm:prSet phldrT="[テキスト]" custT="1"/>
      <dgm:spPr/>
      <dgm:t>
        <a:bodyPr/>
        <a:lstStyle/>
        <a:p>
          <a:r>
            <a:rPr kumimoji="1" lang="ja-JP" altLang="en-US" sz="1050" dirty="0" smtClean="0"/>
            <a:t>現状分析</a:t>
          </a:r>
          <a:endParaRPr kumimoji="1" lang="ja-JP" altLang="en-US" sz="1050" dirty="0"/>
        </a:p>
      </dgm:t>
    </dgm:pt>
    <dgm:pt modelId="{33FA1212-7D5C-4503-8D86-97EF4BD15913}" type="parTrans" cxnId="{BE2212C6-9B83-44D3-968E-0EDA205D87F5}">
      <dgm:prSet/>
      <dgm:spPr/>
      <dgm:t>
        <a:bodyPr/>
        <a:lstStyle/>
        <a:p>
          <a:endParaRPr kumimoji="1" lang="ja-JP" altLang="en-US"/>
        </a:p>
      </dgm:t>
    </dgm:pt>
    <dgm:pt modelId="{80DEECB0-2BBF-4B03-BC90-036F6518938E}" type="sibTrans" cxnId="{BE2212C6-9B83-44D3-968E-0EDA205D87F5}">
      <dgm:prSet/>
      <dgm:spPr/>
      <dgm:t>
        <a:bodyPr/>
        <a:lstStyle/>
        <a:p>
          <a:endParaRPr kumimoji="1" lang="ja-JP" altLang="en-US"/>
        </a:p>
      </dgm:t>
    </dgm:pt>
    <dgm:pt modelId="{F39BBD17-9C67-4B34-B372-E3049F846550}">
      <dgm:prSet phldrT="[テキスト]" custT="1"/>
      <dgm:spPr/>
      <dgm:t>
        <a:bodyPr/>
        <a:lstStyle/>
        <a:p>
          <a:r>
            <a:rPr kumimoji="1" lang="ja-JP" altLang="en-US" sz="1000" dirty="0" smtClean="0"/>
            <a:t>問題意識</a:t>
          </a:r>
          <a:endParaRPr kumimoji="1" lang="ja-JP" altLang="en-US" sz="1000" dirty="0"/>
        </a:p>
      </dgm:t>
    </dgm:pt>
    <dgm:pt modelId="{8040DE9B-CB9C-4CDF-8B49-8C9AE484CCE6}" type="parTrans" cxnId="{D5891B32-AFA5-46C2-B738-C545E04741F1}">
      <dgm:prSet/>
      <dgm:spPr/>
      <dgm:t>
        <a:bodyPr/>
        <a:lstStyle/>
        <a:p>
          <a:endParaRPr kumimoji="1" lang="ja-JP" altLang="en-US"/>
        </a:p>
      </dgm:t>
    </dgm:pt>
    <dgm:pt modelId="{ACA2263F-51EF-4A68-8226-89A5918FBB97}" type="sibTrans" cxnId="{D5891B32-AFA5-46C2-B738-C545E04741F1}">
      <dgm:prSet/>
      <dgm:spPr/>
      <dgm:t>
        <a:bodyPr/>
        <a:lstStyle/>
        <a:p>
          <a:endParaRPr kumimoji="1" lang="ja-JP" altLang="en-US"/>
        </a:p>
      </dgm:t>
    </dgm:pt>
    <dgm:pt modelId="{177602E7-2B62-479D-82F7-78542DEF5C51}">
      <dgm:prSet phldrT="[テキスト]" custT="1"/>
      <dgm:spPr/>
      <dgm:t>
        <a:bodyPr/>
        <a:lstStyle/>
        <a:p>
          <a:r>
            <a:rPr kumimoji="1" lang="ja-JP" altLang="en-US" sz="1800" b="1" dirty="0" smtClean="0"/>
            <a:t>先行研究</a:t>
          </a:r>
          <a:endParaRPr kumimoji="1" lang="en-US" altLang="ja-JP" sz="1800" b="1" dirty="0" smtClean="0"/>
        </a:p>
      </dgm:t>
    </dgm:pt>
    <dgm:pt modelId="{A5506ACF-31BA-40ED-A839-1DAB9158C9B6}" type="parTrans" cxnId="{42FEAA33-A1EF-4D04-82F2-13F678C13BE5}">
      <dgm:prSet/>
      <dgm:spPr/>
      <dgm:t>
        <a:bodyPr/>
        <a:lstStyle/>
        <a:p>
          <a:endParaRPr kumimoji="1" lang="ja-JP" altLang="en-US"/>
        </a:p>
      </dgm:t>
    </dgm:pt>
    <dgm:pt modelId="{12841849-76E0-48D3-801B-C0DCC1C3318F}" type="sibTrans" cxnId="{42FEAA33-A1EF-4D04-82F2-13F678C13BE5}">
      <dgm:prSet/>
      <dgm:spPr/>
      <dgm:t>
        <a:bodyPr/>
        <a:lstStyle/>
        <a:p>
          <a:endParaRPr kumimoji="1" lang="ja-JP" altLang="en-US"/>
        </a:p>
      </dgm:t>
    </dgm:pt>
    <dgm:pt modelId="{2D0F72F1-FC33-4778-85AC-875A90B49775}">
      <dgm:prSet custT="1"/>
      <dgm:spPr/>
      <dgm:t>
        <a:bodyPr/>
        <a:lstStyle/>
        <a:p>
          <a:r>
            <a:rPr kumimoji="1" lang="ja-JP" altLang="en-US" sz="1100" dirty="0" smtClean="0"/>
            <a:t>仮説</a:t>
          </a:r>
          <a:endParaRPr kumimoji="1" lang="ja-JP" altLang="en-US" sz="1100" dirty="0"/>
        </a:p>
      </dgm:t>
    </dgm:pt>
    <dgm:pt modelId="{F54724EC-AE97-4A16-8584-C45EBCD32326}" type="parTrans" cxnId="{23F38B32-5925-468A-A605-987D5B2D515A}">
      <dgm:prSet/>
      <dgm:spPr/>
      <dgm:t>
        <a:bodyPr/>
        <a:lstStyle/>
        <a:p>
          <a:endParaRPr kumimoji="1" lang="ja-JP" altLang="en-US"/>
        </a:p>
      </dgm:t>
    </dgm:pt>
    <dgm:pt modelId="{1EDBE105-EF33-4FF3-8C41-DAFE07D118E5}" type="sibTrans" cxnId="{23F38B32-5925-468A-A605-987D5B2D515A}">
      <dgm:prSet/>
      <dgm:spPr/>
      <dgm:t>
        <a:bodyPr/>
        <a:lstStyle/>
        <a:p>
          <a:endParaRPr kumimoji="1" lang="ja-JP" altLang="en-US"/>
        </a:p>
      </dgm:t>
    </dgm:pt>
    <dgm:pt modelId="{7A20435E-EEFE-4F13-B8F1-41AA3A38A0C3}">
      <dgm:prSet custT="1"/>
      <dgm:spPr/>
      <dgm:t>
        <a:bodyPr/>
        <a:lstStyle/>
        <a:p>
          <a:r>
            <a:rPr kumimoji="1" lang="ja-JP" altLang="en-US" sz="1100" dirty="0" smtClean="0"/>
            <a:t>検証</a:t>
          </a:r>
          <a:endParaRPr kumimoji="1" lang="en-US" altLang="ja-JP" sz="1100" dirty="0" smtClean="0"/>
        </a:p>
      </dgm:t>
    </dgm:pt>
    <dgm:pt modelId="{AE0A584F-F99D-48AB-9EC8-DEE85A448C49}" type="parTrans" cxnId="{AC36276A-850B-4CF1-BA54-A4D1837FDA21}">
      <dgm:prSet/>
      <dgm:spPr/>
      <dgm:t>
        <a:bodyPr/>
        <a:lstStyle/>
        <a:p>
          <a:endParaRPr kumimoji="1" lang="ja-JP" altLang="en-US"/>
        </a:p>
      </dgm:t>
    </dgm:pt>
    <dgm:pt modelId="{2A790B29-AD2B-42B2-AC97-F23EE11C30B8}" type="sibTrans" cxnId="{AC36276A-850B-4CF1-BA54-A4D1837FDA21}">
      <dgm:prSet/>
      <dgm:spPr/>
      <dgm:t>
        <a:bodyPr/>
        <a:lstStyle/>
        <a:p>
          <a:endParaRPr kumimoji="1" lang="ja-JP" altLang="en-US"/>
        </a:p>
      </dgm:t>
    </dgm:pt>
    <dgm:pt modelId="{B9483046-2798-4C0F-A5DE-DC0D26D95F21}" type="pres">
      <dgm:prSet presAssocID="{E53BD0B3-466F-4339-B2BD-91312628B93E}" presName="Name0" presStyleCnt="0">
        <dgm:presLayoutVars>
          <dgm:dir/>
          <dgm:animLvl val="lvl"/>
          <dgm:resizeHandles val="exact"/>
        </dgm:presLayoutVars>
      </dgm:prSet>
      <dgm:spPr/>
      <dgm:t>
        <a:bodyPr/>
        <a:lstStyle/>
        <a:p>
          <a:endParaRPr kumimoji="1" lang="ja-JP" altLang="en-US"/>
        </a:p>
      </dgm:t>
    </dgm:pt>
    <dgm:pt modelId="{2451F825-44A7-434B-9090-72BAC01438C9}" type="pres">
      <dgm:prSet presAssocID="{22F63105-823C-402B-946B-B8EAF351A736}" presName="parTxOnly" presStyleLbl="node1" presStyleIdx="0" presStyleCnt="5" custScaleX="99599" custScaleY="100471">
        <dgm:presLayoutVars>
          <dgm:chMax val="0"/>
          <dgm:chPref val="0"/>
          <dgm:bulletEnabled val="1"/>
        </dgm:presLayoutVars>
      </dgm:prSet>
      <dgm:spPr/>
      <dgm:t>
        <a:bodyPr/>
        <a:lstStyle/>
        <a:p>
          <a:endParaRPr kumimoji="1" lang="ja-JP" altLang="en-US"/>
        </a:p>
      </dgm:t>
    </dgm:pt>
    <dgm:pt modelId="{EA926566-9C93-4219-9509-D7FD317C10CF}" type="pres">
      <dgm:prSet presAssocID="{80DEECB0-2BBF-4B03-BC90-036F6518938E}" presName="parTxOnlySpace" presStyleCnt="0"/>
      <dgm:spPr/>
    </dgm:pt>
    <dgm:pt modelId="{61852B33-7711-48E5-8808-8C8B4299C6E4}" type="pres">
      <dgm:prSet presAssocID="{F39BBD17-9C67-4B34-B372-E3049F846550}" presName="parTxOnly" presStyleLbl="node1" presStyleIdx="1" presStyleCnt="5">
        <dgm:presLayoutVars>
          <dgm:chMax val="0"/>
          <dgm:chPref val="0"/>
          <dgm:bulletEnabled val="1"/>
        </dgm:presLayoutVars>
      </dgm:prSet>
      <dgm:spPr/>
      <dgm:t>
        <a:bodyPr/>
        <a:lstStyle/>
        <a:p>
          <a:endParaRPr kumimoji="1" lang="ja-JP" altLang="en-US"/>
        </a:p>
      </dgm:t>
    </dgm:pt>
    <dgm:pt modelId="{23BDC235-75A3-4722-ADDB-D5FFFF7025D6}" type="pres">
      <dgm:prSet presAssocID="{ACA2263F-51EF-4A68-8226-89A5918FBB97}" presName="parTxOnlySpace" presStyleCnt="0"/>
      <dgm:spPr/>
    </dgm:pt>
    <dgm:pt modelId="{5386F519-3910-4D48-88AD-25AC18A00ECC}" type="pres">
      <dgm:prSet presAssocID="{177602E7-2B62-479D-82F7-78542DEF5C51}" presName="parTxOnly" presStyleLbl="node1" presStyleIdx="2" presStyleCnt="5" custScaleX="163811" custScaleY="146098">
        <dgm:presLayoutVars>
          <dgm:chMax val="0"/>
          <dgm:chPref val="0"/>
          <dgm:bulletEnabled val="1"/>
        </dgm:presLayoutVars>
      </dgm:prSet>
      <dgm:spPr/>
      <dgm:t>
        <a:bodyPr/>
        <a:lstStyle/>
        <a:p>
          <a:endParaRPr kumimoji="1" lang="ja-JP" altLang="en-US"/>
        </a:p>
      </dgm:t>
    </dgm:pt>
    <dgm:pt modelId="{6BC559B7-54A9-46A4-A708-E9CFE53CD3B0}" type="pres">
      <dgm:prSet presAssocID="{12841849-76E0-48D3-801B-C0DCC1C3318F}" presName="parTxOnlySpace" presStyleCnt="0"/>
      <dgm:spPr/>
    </dgm:pt>
    <dgm:pt modelId="{4D0E4CE7-C595-4629-A15F-7B156535C8D6}" type="pres">
      <dgm:prSet presAssocID="{2D0F72F1-FC33-4778-85AC-875A90B49775}" presName="parTxOnly" presStyleLbl="node1" presStyleIdx="3" presStyleCnt="5">
        <dgm:presLayoutVars>
          <dgm:chMax val="0"/>
          <dgm:chPref val="0"/>
          <dgm:bulletEnabled val="1"/>
        </dgm:presLayoutVars>
      </dgm:prSet>
      <dgm:spPr/>
      <dgm:t>
        <a:bodyPr/>
        <a:lstStyle/>
        <a:p>
          <a:endParaRPr kumimoji="1" lang="ja-JP" altLang="en-US"/>
        </a:p>
      </dgm:t>
    </dgm:pt>
    <dgm:pt modelId="{27B62848-FC06-41BB-8877-02B38E62DC87}" type="pres">
      <dgm:prSet presAssocID="{1EDBE105-EF33-4FF3-8C41-DAFE07D118E5}" presName="parTxOnlySpace" presStyleCnt="0"/>
      <dgm:spPr/>
    </dgm:pt>
    <dgm:pt modelId="{F220E58A-D3CC-49A8-8CD3-3B763C8A41FE}" type="pres">
      <dgm:prSet presAssocID="{7A20435E-EEFE-4F13-B8F1-41AA3A38A0C3}" presName="parTxOnly" presStyleLbl="node1" presStyleIdx="4" presStyleCnt="5" custLinFactNeighborX="-6860" custLinFactNeighborY="0">
        <dgm:presLayoutVars>
          <dgm:chMax val="0"/>
          <dgm:chPref val="0"/>
          <dgm:bulletEnabled val="1"/>
        </dgm:presLayoutVars>
      </dgm:prSet>
      <dgm:spPr/>
      <dgm:t>
        <a:bodyPr/>
        <a:lstStyle/>
        <a:p>
          <a:endParaRPr kumimoji="1" lang="ja-JP" altLang="en-US"/>
        </a:p>
      </dgm:t>
    </dgm:pt>
  </dgm:ptLst>
  <dgm:cxnLst>
    <dgm:cxn modelId="{D5891B32-AFA5-46C2-B738-C545E04741F1}" srcId="{E53BD0B3-466F-4339-B2BD-91312628B93E}" destId="{F39BBD17-9C67-4B34-B372-E3049F846550}" srcOrd="1" destOrd="0" parTransId="{8040DE9B-CB9C-4CDF-8B49-8C9AE484CCE6}" sibTransId="{ACA2263F-51EF-4A68-8226-89A5918FBB97}"/>
    <dgm:cxn modelId="{BE2212C6-9B83-44D3-968E-0EDA205D87F5}" srcId="{E53BD0B3-466F-4339-B2BD-91312628B93E}" destId="{22F63105-823C-402B-946B-B8EAF351A736}" srcOrd="0" destOrd="0" parTransId="{33FA1212-7D5C-4503-8D86-97EF4BD15913}" sibTransId="{80DEECB0-2BBF-4B03-BC90-036F6518938E}"/>
    <dgm:cxn modelId="{3CE933DE-9DFF-498C-90D6-41D4AF3EF658}" type="presOf" srcId="{F39BBD17-9C67-4B34-B372-E3049F846550}" destId="{61852B33-7711-48E5-8808-8C8B4299C6E4}" srcOrd="0" destOrd="0" presId="urn:microsoft.com/office/officeart/2005/8/layout/chevron1"/>
    <dgm:cxn modelId="{AC36276A-850B-4CF1-BA54-A4D1837FDA21}" srcId="{E53BD0B3-466F-4339-B2BD-91312628B93E}" destId="{7A20435E-EEFE-4F13-B8F1-41AA3A38A0C3}" srcOrd="4" destOrd="0" parTransId="{AE0A584F-F99D-48AB-9EC8-DEE85A448C49}" sibTransId="{2A790B29-AD2B-42B2-AC97-F23EE11C30B8}"/>
    <dgm:cxn modelId="{F4E59FE6-7912-492E-ADE9-2B114868B0CB}" type="presOf" srcId="{2D0F72F1-FC33-4778-85AC-875A90B49775}" destId="{4D0E4CE7-C595-4629-A15F-7B156535C8D6}" srcOrd="0" destOrd="0" presId="urn:microsoft.com/office/officeart/2005/8/layout/chevron1"/>
    <dgm:cxn modelId="{90A8137F-1DB2-4867-A4C6-479CF1526C38}" type="presOf" srcId="{E53BD0B3-466F-4339-B2BD-91312628B93E}" destId="{B9483046-2798-4C0F-A5DE-DC0D26D95F21}" srcOrd="0" destOrd="0" presId="urn:microsoft.com/office/officeart/2005/8/layout/chevron1"/>
    <dgm:cxn modelId="{23F38B32-5925-468A-A605-987D5B2D515A}" srcId="{E53BD0B3-466F-4339-B2BD-91312628B93E}" destId="{2D0F72F1-FC33-4778-85AC-875A90B49775}" srcOrd="3" destOrd="0" parTransId="{F54724EC-AE97-4A16-8584-C45EBCD32326}" sibTransId="{1EDBE105-EF33-4FF3-8C41-DAFE07D118E5}"/>
    <dgm:cxn modelId="{A1CC0907-FAD3-49A8-A1DD-F274F7C18AEA}" type="presOf" srcId="{177602E7-2B62-479D-82F7-78542DEF5C51}" destId="{5386F519-3910-4D48-88AD-25AC18A00ECC}" srcOrd="0" destOrd="0" presId="urn:microsoft.com/office/officeart/2005/8/layout/chevron1"/>
    <dgm:cxn modelId="{4C35E286-0E60-4A01-B3B1-B2B78B864089}" type="presOf" srcId="{7A20435E-EEFE-4F13-B8F1-41AA3A38A0C3}" destId="{F220E58A-D3CC-49A8-8CD3-3B763C8A41FE}" srcOrd="0" destOrd="0" presId="urn:microsoft.com/office/officeart/2005/8/layout/chevron1"/>
    <dgm:cxn modelId="{68B3E9AB-0FE4-4023-9CE3-23DB1A83CF1B}" type="presOf" srcId="{22F63105-823C-402B-946B-B8EAF351A736}" destId="{2451F825-44A7-434B-9090-72BAC01438C9}" srcOrd="0" destOrd="0" presId="urn:microsoft.com/office/officeart/2005/8/layout/chevron1"/>
    <dgm:cxn modelId="{42FEAA33-A1EF-4D04-82F2-13F678C13BE5}" srcId="{E53BD0B3-466F-4339-B2BD-91312628B93E}" destId="{177602E7-2B62-479D-82F7-78542DEF5C51}" srcOrd="2" destOrd="0" parTransId="{A5506ACF-31BA-40ED-A839-1DAB9158C9B6}" sibTransId="{12841849-76E0-48D3-801B-C0DCC1C3318F}"/>
    <dgm:cxn modelId="{501D3728-FC03-4AAE-A362-CE891AE172E2}" type="presParOf" srcId="{B9483046-2798-4C0F-A5DE-DC0D26D95F21}" destId="{2451F825-44A7-434B-9090-72BAC01438C9}" srcOrd="0" destOrd="0" presId="urn:microsoft.com/office/officeart/2005/8/layout/chevron1"/>
    <dgm:cxn modelId="{C8556677-5B2A-4239-AD1F-63CFAEA3967F}" type="presParOf" srcId="{B9483046-2798-4C0F-A5DE-DC0D26D95F21}" destId="{EA926566-9C93-4219-9509-D7FD317C10CF}" srcOrd="1" destOrd="0" presId="urn:microsoft.com/office/officeart/2005/8/layout/chevron1"/>
    <dgm:cxn modelId="{702C97A3-CEBF-4AA4-9207-E51724B5E721}" type="presParOf" srcId="{B9483046-2798-4C0F-A5DE-DC0D26D95F21}" destId="{61852B33-7711-48E5-8808-8C8B4299C6E4}" srcOrd="2" destOrd="0" presId="urn:microsoft.com/office/officeart/2005/8/layout/chevron1"/>
    <dgm:cxn modelId="{5FA7B2B5-8F14-4ACF-8630-506A6893CF2C}" type="presParOf" srcId="{B9483046-2798-4C0F-A5DE-DC0D26D95F21}" destId="{23BDC235-75A3-4722-ADDB-D5FFFF7025D6}" srcOrd="3" destOrd="0" presId="urn:microsoft.com/office/officeart/2005/8/layout/chevron1"/>
    <dgm:cxn modelId="{FBEC079B-24B7-4C09-A783-5383C93A1AE2}" type="presParOf" srcId="{B9483046-2798-4C0F-A5DE-DC0D26D95F21}" destId="{5386F519-3910-4D48-88AD-25AC18A00ECC}" srcOrd="4" destOrd="0" presId="urn:microsoft.com/office/officeart/2005/8/layout/chevron1"/>
    <dgm:cxn modelId="{6F768FA9-D48F-47EB-BB8B-0A5B9A45DF7E}" type="presParOf" srcId="{B9483046-2798-4C0F-A5DE-DC0D26D95F21}" destId="{6BC559B7-54A9-46A4-A708-E9CFE53CD3B0}" srcOrd="5" destOrd="0" presId="urn:microsoft.com/office/officeart/2005/8/layout/chevron1"/>
    <dgm:cxn modelId="{EBEA760F-E7C1-437D-B591-68DCB02B5EDE}" type="presParOf" srcId="{B9483046-2798-4C0F-A5DE-DC0D26D95F21}" destId="{4D0E4CE7-C595-4629-A15F-7B156535C8D6}" srcOrd="6" destOrd="0" presId="urn:microsoft.com/office/officeart/2005/8/layout/chevron1"/>
    <dgm:cxn modelId="{039A5AA1-13F0-43B3-9D78-2145DBAC02F4}" type="presParOf" srcId="{B9483046-2798-4C0F-A5DE-DC0D26D95F21}" destId="{27B62848-FC06-41BB-8877-02B38E62DC87}" srcOrd="7" destOrd="0" presId="urn:microsoft.com/office/officeart/2005/8/layout/chevron1"/>
    <dgm:cxn modelId="{BEB6895B-5B78-4AEF-BDC7-C7C2A448F92D}" type="presParOf" srcId="{B9483046-2798-4C0F-A5DE-DC0D26D95F21}" destId="{F220E58A-D3CC-49A8-8CD3-3B763C8A41FE}"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02BBD33-C408-4360-8F57-BE88C68CA60E}" type="doc">
      <dgm:prSet loTypeId="urn:microsoft.com/office/officeart/2005/8/layout/matrix2" loCatId="matrix" qsTypeId="urn:microsoft.com/office/officeart/2005/8/quickstyle/simple1" qsCatId="simple" csTypeId="urn:microsoft.com/office/officeart/2005/8/colors/accent5_1" csCatId="accent5" phldr="1"/>
      <dgm:spPr/>
      <dgm:t>
        <a:bodyPr/>
        <a:lstStyle/>
        <a:p>
          <a:endParaRPr kumimoji="1" lang="ja-JP" altLang="en-US"/>
        </a:p>
      </dgm:t>
    </dgm:pt>
    <dgm:pt modelId="{216002B0-C341-4B49-8D31-6B5B121BA3D1}">
      <dgm:prSet phldrT="[テキスト]" custT="1"/>
      <dgm:spPr/>
      <dgm:t>
        <a:bodyPr anchor="ctr"/>
        <a:lstStyle/>
        <a:p>
          <a:pPr>
            <a:lnSpc>
              <a:spcPct val="100000"/>
            </a:lnSpc>
          </a:pPr>
          <a:r>
            <a:rPr kumimoji="1" lang="ja-JP" altLang="en-US" sz="3200" u="dbl" baseline="0" dirty="0" smtClean="0">
              <a:uFill>
                <a:solidFill>
                  <a:schemeClr val="accent5"/>
                </a:solidFill>
              </a:uFill>
            </a:rPr>
            <a:t>人気誘導型ランキング</a:t>
          </a:r>
          <a:endParaRPr kumimoji="1" lang="en-US" altLang="ja-JP" sz="3200" u="dbl" baseline="0" dirty="0" smtClean="0">
            <a:uFill>
              <a:solidFill>
                <a:schemeClr val="accent5"/>
              </a:solidFill>
            </a:uFill>
          </a:endParaRPr>
        </a:p>
        <a:p>
          <a:pPr>
            <a:lnSpc>
              <a:spcPct val="100000"/>
            </a:lnSpc>
          </a:pPr>
          <a:r>
            <a:rPr kumimoji="1" lang="ja-JP" altLang="en-US" sz="2200" dirty="0" smtClean="0"/>
            <a:t>「</a:t>
          </a:r>
          <a:r>
            <a:rPr kumimoji="1" lang="en-US" altLang="ja-JP" sz="2200" dirty="0" smtClean="0"/>
            <a:t>OL</a:t>
          </a:r>
          <a:r>
            <a:rPr kumimoji="1" lang="ja-JP" altLang="en-US" sz="2200" dirty="0" smtClean="0"/>
            <a:t>に人気の化粧品ランキング」</a:t>
          </a:r>
          <a:endParaRPr kumimoji="1" lang="ja-JP" altLang="en-US" sz="2200" dirty="0"/>
        </a:p>
      </dgm:t>
    </dgm:pt>
    <dgm:pt modelId="{D9BB2AF5-265A-484C-BF50-BA63BD4BF5C2}" type="parTrans" cxnId="{5950643D-AE0D-4623-9396-97CFBCA3956C}">
      <dgm:prSet/>
      <dgm:spPr/>
      <dgm:t>
        <a:bodyPr/>
        <a:lstStyle/>
        <a:p>
          <a:endParaRPr kumimoji="1" lang="ja-JP" altLang="en-US" sz="1600"/>
        </a:p>
      </dgm:t>
    </dgm:pt>
    <dgm:pt modelId="{C0413D83-93D8-4541-B2C0-BC19D0086269}" type="sibTrans" cxnId="{5950643D-AE0D-4623-9396-97CFBCA3956C}">
      <dgm:prSet/>
      <dgm:spPr/>
      <dgm:t>
        <a:bodyPr/>
        <a:lstStyle/>
        <a:p>
          <a:endParaRPr kumimoji="1" lang="ja-JP" altLang="en-US" sz="1600"/>
        </a:p>
      </dgm:t>
    </dgm:pt>
    <dgm:pt modelId="{7E17CACE-C725-43C1-B00B-6E5A51BF9D05}">
      <dgm:prSet phldrT="[テキスト]" custT="1"/>
      <dgm:spPr/>
      <dgm:t>
        <a:bodyPr anchor="ctr"/>
        <a:lstStyle/>
        <a:p>
          <a:pPr>
            <a:lnSpc>
              <a:spcPct val="100000"/>
            </a:lnSpc>
          </a:pPr>
          <a:r>
            <a:rPr kumimoji="1" lang="ja-JP" altLang="en-US" sz="3200" u="dbl" baseline="0" dirty="0" smtClean="0">
              <a:uFill>
                <a:solidFill>
                  <a:schemeClr val="accent5"/>
                </a:solidFill>
              </a:uFill>
            </a:rPr>
            <a:t>品質保証型ランキング</a:t>
          </a:r>
          <a:endParaRPr kumimoji="1" lang="en-US" altLang="ja-JP" sz="3200" u="dbl" baseline="0" dirty="0" smtClean="0">
            <a:uFill>
              <a:solidFill>
                <a:schemeClr val="accent5"/>
              </a:solidFill>
            </a:uFill>
          </a:endParaRPr>
        </a:p>
        <a:p>
          <a:pPr>
            <a:lnSpc>
              <a:spcPct val="100000"/>
            </a:lnSpc>
          </a:pPr>
          <a:r>
            <a:rPr kumimoji="1" lang="ja-JP" altLang="en-US" sz="2200" dirty="0" smtClean="0"/>
            <a:t>「プロが薦めるデジカメランキング」</a:t>
          </a:r>
          <a:endParaRPr kumimoji="1" lang="en-US" altLang="ja-JP" sz="2200" dirty="0" smtClean="0"/>
        </a:p>
      </dgm:t>
    </dgm:pt>
    <dgm:pt modelId="{AACACBC8-35D3-4884-A6B5-F74137134057}" type="parTrans" cxnId="{9001B66B-DAF2-4258-83D5-632BCA609308}">
      <dgm:prSet/>
      <dgm:spPr/>
      <dgm:t>
        <a:bodyPr/>
        <a:lstStyle/>
        <a:p>
          <a:endParaRPr kumimoji="1" lang="ja-JP" altLang="en-US" sz="1600"/>
        </a:p>
      </dgm:t>
    </dgm:pt>
    <dgm:pt modelId="{7E839A82-5BE4-4970-9182-01FABE2A05D2}" type="sibTrans" cxnId="{9001B66B-DAF2-4258-83D5-632BCA609308}">
      <dgm:prSet/>
      <dgm:spPr/>
      <dgm:t>
        <a:bodyPr/>
        <a:lstStyle/>
        <a:p>
          <a:endParaRPr kumimoji="1" lang="ja-JP" altLang="en-US" sz="1600"/>
        </a:p>
      </dgm:t>
    </dgm:pt>
    <dgm:pt modelId="{D0612BB9-1F2E-4B75-BBC1-A0F13616F380}">
      <dgm:prSet phldrT="[テキスト]" custT="1"/>
      <dgm:spPr/>
      <dgm:t>
        <a:bodyPr anchor="ctr"/>
        <a:lstStyle/>
        <a:p>
          <a:pPr>
            <a:lnSpc>
              <a:spcPct val="100000"/>
            </a:lnSpc>
          </a:pPr>
          <a:r>
            <a:rPr kumimoji="1" lang="ja-JP" altLang="en-US" sz="3200" u="dbl" baseline="0" dirty="0" smtClean="0">
              <a:uFill>
                <a:solidFill>
                  <a:schemeClr val="accent5"/>
                </a:solidFill>
              </a:uFill>
            </a:rPr>
            <a:t>購買喚起型ランキング</a:t>
          </a:r>
          <a:endParaRPr kumimoji="1" lang="en-US" altLang="ja-JP" sz="3200" u="dbl" baseline="0" dirty="0" smtClean="0">
            <a:uFill>
              <a:solidFill>
                <a:schemeClr val="accent5"/>
              </a:solidFill>
            </a:uFill>
          </a:endParaRPr>
        </a:p>
        <a:p>
          <a:pPr>
            <a:lnSpc>
              <a:spcPct val="100000"/>
            </a:lnSpc>
          </a:pPr>
          <a:r>
            <a:rPr kumimoji="1" lang="ja-JP" altLang="en-US" sz="2200" dirty="0" smtClean="0"/>
            <a:t>「面白い！チョコレートランキング」</a:t>
          </a:r>
          <a:endParaRPr kumimoji="1" lang="ja-JP" altLang="en-US" sz="2200" dirty="0"/>
        </a:p>
      </dgm:t>
    </dgm:pt>
    <dgm:pt modelId="{06DF99FE-5254-426B-AC1E-635EE28F9F41}" type="parTrans" cxnId="{369CF35C-E954-4AB7-B669-09061312915E}">
      <dgm:prSet/>
      <dgm:spPr/>
      <dgm:t>
        <a:bodyPr/>
        <a:lstStyle/>
        <a:p>
          <a:endParaRPr kumimoji="1" lang="ja-JP" altLang="en-US" sz="1600"/>
        </a:p>
      </dgm:t>
    </dgm:pt>
    <dgm:pt modelId="{FF0C0AB8-7C6E-4781-9706-BAF4D579099E}" type="sibTrans" cxnId="{369CF35C-E954-4AB7-B669-09061312915E}">
      <dgm:prSet/>
      <dgm:spPr/>
      <dgm:t>
        <a:bodyPr/>
        <a:lstStyle/>
        <a:p>
          <a:endParaRPr kumimoji="1" lang="ja-JP" altLang="en-US" sz="1600"/>
        </a:p>
      </dgm:t>
    </dgm:pt>
    <dgm:pt modelId="{941B0456-3832-4575-9691-55A5E0A5D1BB}">
      <dgm:prSet phldrT="[テキスト]" custT="1"/>
      <dgm:spPr/>
      <dgm:t>
        <a:bodyPr anchor="ctr"/>
        <a:lstStyle/>
        <a:p>
          <a:pPr>
            <a:lnSpc>
              <a:spcPct val="100000"/>
            </a:lnSpc>
          </a:pPr>
          <a:r>
            <a:rPr kumimoji="1" lang="ja-JP" altLang="en-US" sz="3200" u="dbl" baseline="0" dirty="0" smtClean="0">
              <a:uFill>
                <a:solidFill>
                  <a:schemeClr val="accent5"/>
                </a:solidFill>
              </a:uFill>
            </a:rPr>
            <a:t>情報要約型ランキング</a:t>
          </a:r>
          <a:endParaRPr kumimoji="1" lang="en-US" altLang="ja-JP" sz="2200" dirty="0" smtClean="0"/>
        </a:p>
        <a:p>
          <a:pPr>
            <a:lnSpc>
              <a:spcPct val="100000"/>
            </a:lnSpc>
          </a:pPr>
          <a:r>
            <a:rPr kumimoji="1" lang="ja-JP" altLang="en-US" sz="2200" dirty="0" smtClean="0"/>
            <a:t>「美白はみがき粉ランキング」</a:t>
          </a:r>
          <a:endParaRPr kumimoji="1" lang="ja-JP" altLang="en-US" sz="2200" dirty="0"/>
        </a:p>
      </dgm:t>
    </dgm:pt>
    <dgm:pt modelId="{23FBF733-19E9-4B0E-B0BF-099D63EEF8E4}" type="parTrans" cxnId="{3467C1ED-86EB-402E-965D-5B95E8BF854D}">
      <dgm:prSet/>
      <dgm:spPr/>
      <dgm:t>
        <a:bodyPr/>
        <a:lstStyle/>
        <a:p>
          <a:endParaRPr kumimoji="1" lang="ja-JP" altLang="en-US" sz="1600"/>
        </a:p>
      </dgm:t>
    </dgm:pt>
    <dgm:pt modelId="{0B971FC3-2B9F-4968-BDF6-8760D4FBE1A1}" type="sibTrans" cxnId="{3467C1ED-86EB-402E-965D-5B95E8BF854D}">
      <dgm:prSet/>
      <dgm:spPr/>
      <dgm:t>
        <a:bodyPr/>
        <a:lstStyle/>
        <a:p>
          <a:endParaRPr kumimoji="1" lang="ja-JP" altLang="en-US" sz="1600"/>
        </a:p>
      </dgm:t>
    </dgm:pt>
    <dgm:pt modelId="{23AFB93C-C804-4DDC-AB84-A405904DFFE5}" type="pres">
      <dgm:prSet presAssocID="{702BBD33-C408-4360-8F57-BE88C68CA60E}" presName="matrix" presStyleCnt="0">
        <dgm:presLayoutVars>
          <dgm:chMax val="1"/>
          <dgm:dir/>
          <dgm:resizeHandles val="exact"/>
        </dgm:presLayoutVars>
      </dgm:prSet>
      <dgm:spPr/>
      <dgm:t>
        <a:bodyPr/>
        <a:lstStyle/>
        <a:p>
          <a:endParaRPr kumimoji="1" lang="ja-JP" altLang="en-US"/>
        </a:p>
      </dgm:t>
    </dgm:pt>
    <dgm:pt modelId="{17AB8BC9-0684-4AD8-9AE2-D9EF56948930}" type="pres">
      <dgm:prSet presAssocID="{702BBD33-C408-4360-8F57-BE88C68CA60E}" presName="axisShape" presStyleLbl="bgShp" presStyleIdx="0" presStyleCnt="1" custScaleX="169191" custScaleY="82653" custLinFactNeighborX="-3579" custLinFactNeighborY="301"/>
      <dgm:spPr/>
    </dgm:pt>
    <dgm:pt modelId="{E5ED5D6A-425D-4D95-B20C-A1DAD4502327}" type="pres">
      <dgm:prSet presAssocID="{702BBD33-C408-4360-8F57-BE88C68CA60E}" presName="rect1" presStyleLbl="node1" presStyleIdx="0" presStyleCnt="4" custScaleX="272474" custScaleY="90126" custLinFactX="-18971" custLinFactNeighborX="-100000" custLinFactNeighborY="-2223">
        <dgm:presLayoutVars>
          <dgm:chMax val="0"/>
          <dgm:chPref val="0"/>
          <dgm:bulletEnabled val="1"/>
        </dgm:presLayoutVars>
      </dgm:prSet>
      <dgm:spPr/>
      <dgm:t>
        <a:bodyPr/>
        <a:lstStyle/>
        <a:p>
          <a:endParaRPr kumimoji="1" lang="ja-JP" altLang="en-US"/>
        </a:p>
      </dgm:t>
    </dgm:pt>
    <dgm:pt modelId="{39878453-28C8-483E-B52A-A0101DEE0277}" type="pres">
      <dgm:prSet presAssocID="{702BBD33-C408-4360-8F57-BE88C68CA60E}" presName="rect2" presStyleLbl="node1" presStyleIdx="1" presStyleCnt="4" custScaleX="272474" custScaleY="90126" custLinFactNeighborX="89656" custLinFactNeighborY="-2952">
        <dgm:presLayoutVars>
          <dgm:chMax val="0"/>
          <dgm:chPref val="0"/>
          <dgm:bulletEnabled val="1"/>
        </dgm:presLayoutVars>
      </dgm:prSet>
      <dgm:spPr/>
      <dgm:t>
        <a:bodyPr/>
        <a:lstStyle/>
        <a:p>
          <a:endParaRPr kumimoji="1" lang="ja-JP" altLang="en-US"/>
        </a:p>
      </dgm:t>
    </dgm:pt>
    <dgm:pt modelId="{35B72169-F4C8-4B47-927E-F48C2763B0EF}" type="pres">
      <dgm:prSet presAssocID="{702BBD33-C408-4360-8F57-BE88C68CA60E}" presName="rect3" presStyleLbl="node1" presStyleIdx="2" presStyleCnt="4" custScaleX="272474" custScaleY="90126" custLinFactX="-13070" custLinFactNeighborX="-100000" custLinFactNeighborY="3611">
        <dgm:presLayoutVars>
          <dgm:chMax val="0"/>
          <dgm:chPref val="0"/>
          <dgm:bulletEnabled val="1"/>
        </dgm:presLayoutVars>
      </dgm:prSet>
      <dgm:spPr/>
      <dgm:t>
        <a:bodyPr/>
        <a:lstStyle/>
        <a:p>
          <a:endParaRPr kumimoji="1" lang="ja-JP" altLang="en-US"/>
        </a:p>
      </dgm:t>
    </dgm:pt>
    <dgm:pt modelId="{65097CE3-DFFB-483A-8708-964CFFA50F52}" type="pres">
      <dgm:prSet presAssocID="{702BBD33-C408-4360-8F57-BE88C68CA60E}" presName="rect4" presStyleLbl="node1" presStyleIdx="3" presStyleCnt="4" custScaleX="272474" custScaleY="90126" custLinFactNeighborX="96204" custLinFactNeighborY="2055">
        <dgm:presLayoutVars>
          <dgm:chMax val="0"/>
          <dgm:chPref val="0"/>
          <dgm:bulletEnabled val="1"/>
        </dgm:presLayoutVars>
      </dgm:prSet>
      <dgm:spPr/>
      <dgm:t>
        <a:bodyPr/>
        <a:lstStyle/>
        <a:p>
          <a:endParaRPr kumimoji="1" lang="ja-JP" altLang="en-US"/>
        </a:p>
      </dgm:t>
    </dgm:pt>
  </dgm:ptLst>
  <dgm:cxnLst>
    <dgm:cxn modelId="{369CF35C-E954-4AB7-B669-09061312915E}" srcId="{702BBD33-C408-4360-8F57-BE88C68CA60E}" destId="{D0612BB9-1F2E-4B75-BBC1-A0F13616F380}" srcOrd="2" destOrd="0" parTransId="{06DF99FE-5254-426B-AC1E-635EE28F9F41}" sibTransId="{FF0C0AB8-7C6E-4781-9706-BAF4D579099E}"/>
    <dgm:cxn modelId="{19E1E0C0-88BF-4747-B697-7159010CD2C3}" type="presOf" srcId="{216002B0-C341-4B49-8D31-6B5B121BA3D1}" destId="{E5ED5D6A-425D-4D95-B20C-A1DAD4502327}" srcOrd="0" destOrd="0" presId="urn:microsoft.com/office/officeart/2005/8/layout/matrix2"/>
    <dgm:cxn modelId="{5950643D-AE0D-4623-9396-97CFBCA3956C}" srcId="{702BBD33-C408-4360-8F57-BE88C68CA60E}" destId="{216002B0-C341-4B49-8D31-6B5B121BA3D1}" srcOrd="0" destOrd="0" parTransId="{D9BB2AF5-265A-484C-BF50-BA63BD4BF5C2}" sibTransId="{C0413D83-93D8-4541-B2C0-BC19D0086269}"/>
    <dgm:cxn modelId="{D0A9DA14-AC0A-4EB0-81E2-84FC84C863FE}" type="presOf" srcId="{7E17CACE-C725-43C1-B00B-6E5A51BF9D05}" destId="{39878453-28C8-483E-B52A-A0101DEE0277}" srcOrd="0" destOrd="0" presId="urn:microsoft.com/office/officeart/2005/8/layout/matrix2"/>
    <dgm:cxn modelId="{46333029-2C7D-4EBB-A81D-A6F2D5023BBD}" type="presOf" srcId="{702BBD33-C408-4360-8F57-BE88C68CA60E}" destId="{23AFB93C-C804-4DDC-AB84-A405904DFFE5}" srcOrd="0" destOrd="0" presId="urn:microsoft.com/office/officeart/2005/8/layout/matrix2"/>
    <dgm:cxn modelId="{9001B66B-DAF2-4258-83D5-632BCA609308}" srcId="{702BBD33-C408-4360-8F57-BE88C68CA60E}" destId="{7E17CACE-C725-43C1-B00B-6E5A51BF9D05}" srcOrd="1" destOrd="0" parTransId="{AACACBC8-35D3-4884-A6B5-F74137134057}" sibTransId="{7E839A82-5BE4-4970-9182-01FABE2A05D2}"/>
    <dgm:cxn modelId="{3467C1ED-86EB-402E-965D-5B95E8BF854D}" srcId="{702BBD33-C408-4360-8F57-BE88C68CA60E}" destId="{941B0456-3832-4575-9691-55A5E0A5D1BB}" srcOrd="3" destOrd="0" parTransId="{23FBF733-19E9-4B0E-B0BF-099D63EEF8E4}" sibTransId="{0B971FC3-2B9F-4968-BDF6-8760D4FBE1A1}"/>
    <dgm:cxn modelId="{596A5858-A2BC-40D8-A908-7C1098D55658}" type="presOf" srcId="{941B0456-3832-4575-9691-55A5E0A5D1BB}" destId="{65097CE3-DFFB-483A-8708-964CFFA50F52}" srcOrd="0" destOrd="0" presId="urn:microsoft.com/office/officeart/2005/8/layout/matrix2"/>
    <dgm:cxn modelId="{053F9824-E50B-4A12-B7D1-25DED93DDD94}" type="presOf" srcId="{D0612BB9-1F2E-4B75-BBC1-A0F13616F380}" destId="{35B72169-F4C8-4B47-927E-F48C2763B0EF}" srcOrd="0" destOrd="0" presId="urn:microsoft.com/office/officeart/2005/8/layout/matrix2"/>
    <dgm:cxn modelId="{D0DE5F5D-3BA1-4EC1-BB57-90D7C16F82FD}" type="presParOf" srcId="{23AFB93C-C804-4DDC-AB84-A405904DFFE5}" destId="{17AB8BC9-0684-4AD8-9AE2-D9EF56948930}" srcOrd="0" destOrd="0" presId="urn:microsoft.com/office/officeart/2005/8/layout/matrix2"/>
    <dgm:cxn modelId="{79A46E44-800D-464F-B705-DEDBF6A2B76C}" type="presParOf" srcId="{23AFB93C-C804-4DDC-AB84-A405904DFFE5}" destId="{E5ED5D6A-425D-4D95-B20C-A1DAD4502327}" srcOrd="1" destOrd="0" presId="urn:microsoft.com/office/officeart/2005/8/layout/matrix2"/>
    <dgm:cxn modelId="{8E389E0F-C227-40B4-9326-2A8201A83080}" type="presParOf" srcId="{23AFB93C-C804-4DDC-AB84-A405904DFFE5}" destId="{39878453-28C8-483E-B52A-A0101DEE0277}" srcOrd="2" destOrd="0" presId="urn:microsoft.com/office/officeart/2005/8/layout/matrix2"/>
    <dgm:cxn modelId="{20DF6445-E449-41A2-B192-D9675EF8E008}" type="presParOf" srcId="{23AFB93C-C804-4DDC-AB84-A405904DFFE5}" destId="{35B72169-F4C8-4B47-927E-F48C2763B0EF}" srcOrd="3" destOrd="0" presId="urn:microsoft.com/office/officeart/2005/8/layout/matrix2"/>
    <dgm:cxn modelId="{196C5FC5-5588-48EA-9DDF-53A8C7C6F4D6}" type="presParOf" srcId="{23AFB93C-C804-4DDC-AB84-A405904DFFE5}" destId="{65097CE3-DFFB-483A-8708-964CFFA50F52}"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E955F84-EE13-491D-9065-85E80C134586}"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kumimoji="1" lang="ja-JP" altLang="en-US"/>
        </a:p>
      </dgm:t>
    </dgm:pt>
    <dgm:pt modelId="{2DCB20EC-7E41-42D1-8307-94B24FF1BE2B}">
      <dgm:prSet phldrT="[テキスト]"/>
      <dgm:spPr/>
      <dgm:t>
        <a:bodyPr/>
        <a:lstStyle/>
        <a:p>
          <a:r>
            <a:rPr kumimoji="1" lang="ja-JP" altLang="en-US" dirty="0" smtClean="0"/>
            <a:t>要因</a:t>
          </a:r>
          <a:endParaRPr kumimoji="1" lang="ja-JP" altLang="en-US" dirty="0"/>
        </a:p>
      </dgm:t>
    </dgm:pt>
    <dgm:pt modelId="{BBE4F675-371D-4960-B25B-AE3CD3093185}" type="parTrans" cxnId="{B8B703C5-30A5-4701-A888-CBE4AB034D85}">
      <dgm:prSet/>
      <dgm:spPr/>
      <dgm:t>
        <a:bodyPr/>
        <a:lstStyle/>
        <a:p>
          <a:endParaRPr kumimoji="1" lang="ja-JP" altLang="en-US"/>
        </a:p>
      </dgm:t>
    </dgm:pt>
    <dgm:pt modelId="{49811A5D-C870-4AB0-AF8E-F3428487C669}" type="sibTrans" cxnId="{B8B703C5-30A5-4701-A888-CBE4AB034D85}">
      <dgm:prSet/>
      <dgm:spPr/>
      <dgm:t>
        <a:bodyPr/>
        <a:lstStyle/>
        <a:p>
          <a:endParaRPr kumimoji="1" lang="ja-JP" altLang="en-US"/>
        </a:p>
      </dgm:t>
    </dgm:pt>
    <dgm:pt modelId="{6D01116A-4070-442C-A014-D4EFABDF3D15}">
      <dgm:prSet phldrT="[テキスト]" custT="1"/>
      <dgm:spPr>
        <a:ln w="38100">
          <a:solidFill>
            <a:srgbClr val="FFFF00"/>
          </a:solidFill>
        </a:ln>
      </dgm:spPr>
      <dgm:t>
        <a:bodyPr/>
        <a:lstStyle/>
        <a:p>
          <a:r>
            <a:rPr kumimoji="1" lang="ja-JP" altLang="en-US" sz="2500" b="1" dirty="0" smtClean="0"/>
            <a:t>ランキング</a:t>
          </a:r>
          <a:endParaRPr kumimoji="1" lang="ja-JP" altLang="en-US" sz="2500" b="1" dirty="0"/>
        </a:p>
      </dgm:t>
    </dgm:pt>
    <dgm:pt modelId="{65B308F2-A37C-4039-816D-7C0CADDF2B3C}" type="parTrans" cxnId="{72171E8F-71D4-42EC-A38B-E23B4579FE9C}">
      <dgm:prSet/>
      <dgm:spPr/>
      <dgm:t>
        <a:bodyPr/>
        <a:lstStyle/>
        <a:p>
          <a:endParaRPr kumimoji="1" lang="ja-JP" altLang="en-US"/>
        </a:p>
      </dgm:t>
    </dgm:pt>
    <dgm:pt modelId="{E3BB943C-ABA7-4898-A2F0-F0A3FD29D8C6}" type="sibTrans" cxnId="{72171E8F-71D4-42EC-A38B-E23B4579FE9C}">
      <dgm:prSet/>
      <dgm:spPr/>
      <dgm:t>
        <a:bodyPr/>
        <a:lstStyle/>
        <a:p>
          <a:endParaRPr kumimoji="1" lang="ja-JP" altLang="en-US"/>
        </a:p>
      </dgm:t>
    </dgm:pt>
    <dgm:pt modelId="{85E981EC-AD9B-4BC4-A889-0F7C17DCB6C3}" type="pres">
      <dgm:prSet presAssocID="{AE955F84-EE13-491D-9065-85E80C134586}" presName="CompostProcess" presStyleCnt="0">
        <dgm:presLayoutVars>
          <dgm:dir/>
          <dgm:resizeHandles val="exact"/>
        </dgm:presLayoutVars>
      </dgm:prSet>
      <dgm:spPr/>
      <dgm:t>
        <a:bodyPr/>
        <a:lstStyle/>
        <a:p>
          <a:endParaRPr kumimoji="1" lang="ja-JP" altLang="en-US"/>
        </a:p>
      </dgm:t>
    </dgm:pt>
    <dgm:pt modelId="{20686BD8-5428-490D-8B53-A4BD0980F606}" type="pres">
      <dgm:prSet presAssocID="{AE955F84-EE13-491D-9065-85E80C134586}" presName="arrow" presStyleLbl="bgShp" presStyleIdx="0" presStyleCnt="1"/>
      <dgm:spPr/>
    </dgm:pt>
    <dgm:pt modelId="{95DD90DE-802D-4D49-B336-A90EA654C0A7}" type="pres">
      <dgm:prSet presAssocID="{AE955F84-EE13-491D-9065-85E80C134586}" presName="linearProcess" presStyleCnt="0"/>
      <dgm:spPr/>
    </dgm:pt>
    <dgm:pt modelId="{BC7E9902-3D15-4413-BCA9-09DE70243BE7}" type="pres">
      <dgm:prSet presAssocID="{2DCB20EC-7E41-42D1-8307-94B24FF1BE2B}" presName="textNode" presStyleLbl="node1" presStyleIdx="0" presStyleCnt="2" custScaleX="55828" custScaleY="59311" custLinFactX="-17704" custLinFactNeighborX="-100000">
        <dgm:presLayoutVars>
          <dgm:bulletEnabled val="1"/>
        </dgm:presLayoutVars>
      </dgm:prSet>
      <dgm:spPr/>
      <dgm:t>
        <a:bodyPr/>
        <a:lstStyle/>
        <a:p>
          <a:endParaRPr kumimoji="1" lang="ja-JP" altLang="en-US"/>
        </a:p>
      </dgm:t>
    </dgm:pt>
    <dgm:pt modelId="{F4FE6024-E395-412D-801F-231FC4565FBF}" type="pres">
      <dgm:prSet presAssocID="{49811A5D-C870-4AB0-AF8E-F3428487C669}" presName="sibTrans" presStyleCnt="0"/>
      <dgm:spPr/>
    </dgm:pt>
    <dgm:pt modelId="{566FF333-11C5-40A2-B394-1507B3536329}" type="pres">
      <dgm:prSet presAssocID="{6D01116A-4070-442C-A014-D4EFABDF3D15}" presName="textNode" presStyleLbl="node1" presStyleIdx="1" presStyleCnt="2" custScaleX="133100" custScaleY="68302">
        <dgm:presLayoutVars>
          <dgm:bulletEnabled val="1"/>
        </dgm:presLayoutVars>
      </dgm:prSet>
      <dgm:spPr/>
      <dgm:t>
        <a:bodyPr/>
        <a:lstStyle/>
        <a:p>
          <a:endParaRPr kumimoji="1" lang="ja-JP" altLang="en-US"/>
        </a:p>
      </dgm:t>
    </dgm:pt>
  </dgm:ptLst>
  <dgm:cxnLst>
    <dgm:cxn modelId="{070FFF1C-DFD9-4F59-9766-F8EDE70AFE3D}" type="presOf" srcId="{AE955F84-EE13-491D-9065-85E80C134586}" destId="{85E981EC-AD9B-4BC4-A889-0F7C17DCB6C3}" srcOrd="0" destOrd="0" presId="urn:microsoft.com/office/officeart/2005/8/layout/hProcess9"/>
    <dgm:cxn modelId="{B8B703C5-30A5-4701-A888-CBE4AB034D85}" srcId="{AE955F84-EE13-491D-9065-85E80C134586}" destId="{2DCB20EC-7E41-42D1-8307-94B24FF1BE2B}" srcOrd="0" destOrd="0" parTransId="{BBE4F675-371D-4960-B25B-AE3CD3093185}" sibTransId="{49811A5D-C870-4AB0-AF8E-F3428487C669}"/>
    <dgm:cxn modelId="{72171E8F-71D4-42EC-A38B-E23B4579FE9C}" srcId="{AE955F84-EE13-491D-9065-85E80C134586}" destId="{6D01116A-4070-442C-A014-D4EFABDF3D15}" srcOrd="1" destOrd="0" parTransId="{65B308F2-A37C-4039-816D-7C0CADDF2B3C}" sibTransId="{E3BB943C-ABA7-4898-A2F0-F0A3FD29D8C6}"/>
    <dgm:cxn modelId="{35586E77-216E-4DB2-A3C5-1496F24DA28F}" type="presOf" srcId="{6D01116A-4070-442C-A014-D4EFABDF3D15}" destId="{566FF333-11C5-40A2-B394-1507B3536329}" srcOrd="0" destOrd="0" presId="urn:microsoft.com/office/officeart/2005/8/layout/hProcess9"/>
    <dgm:cxn modelId="{DC230E73-F6A3-472A-9050-730124C04CB3}" type="presOf" srcId="{2DCB20EC-7E41-42D1-8307-94B24FF1BE2B}" destId="{BC7E9902-3D15-4413-BCA9-09DE70243BE7}" srcOrd="0" destOrd="0" presId="urn:microsoft.com/office/officeart/2005/8/layout/hProcess9"/>
    <dgm:cxn modelId="{8C3656E5-541B-4B61-ACFD-23B88CC00EAF}" type="presParOf" srcId="{85E981EC-AD9B-4BC4-A889-0F7C17DCB6C3}" destId="{20686BD8-5428-490D-8B53-A4BD0980F606}" srcOrd="0" destOrd="0" presId="urn:microsoft.com/office/officeart/2005/8/layout/hProcess9"/>
    <dgm:cxn modelId="{FE3EAFDB-D233-4264-8566-BF2CC66D3D7C}" type="presParOf" srcId="{85E981EC-AD9B-4BC4-A889-0F7C17DCB6C3}" destId="{95DD90DE-802D-4D49-B336-A90EA654C0A7}" srcOrd="1" destOrd="0" presId="urn:microsoft.com/office/officeart/2005/8/layout/hProcess9"/>
    <dgm:cxn modelId="{93D22355-0E3A-4786-8C2D-B1E3DF824F96}" type="presParOf" srcId="{95DD90DE-802D-4D49-B336-A90EA654C0A7}" destId="{BC7E9902-3D15-4413-BCA9-09DE70243BE7}" srcOrd="0" destOrd="0" presId="urn:microsoft.com/office/officeart/2005/8/layout/hProcess9"/>
    <dgm:cxn modelId="{EEFA0CB0-4289-44E9-AC56-38FFE94DAB2D}" type="presParOf" srcId="{95DD90DE-802D-4D49-B336-A90EA654C0A7}" destId="{F4FE6024-E395-412D-801F-231FC4565FBF}" srcOrd="1" destOrd="0" presId="urn:microsoft.com/office/officeart/2005/8/layout/hProcess9"/>
    <dgm:cxn modelId="{E2C9F858-97A1-4528-854E-535963B1222B}" type="presParOf" srcId="{95DD90DE-802D-4D49-B336-A90EA654C0A7}" destId="{566FF333-11C5-40A2-B394-1507B3536329}" srcOrd="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53BD0B3-466F-4339-B2BD-91312628B93E}"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kumimoji="1" lang="ja-JP" altLang="en-US"/>
        </a:p>
      </dgm:t>
    </dgm:pt>
    <dgm:pt modelId="{22F63105-823C-402B-946B-B8EAF351A736}">
      <dgm:prSet phldrT="[テキスト]" custT="1"/>
      <dgm:spPr/>
      <dgm:t>
        <a:bodyPr/>
        <a:lstStyle/>
        <a:p>
          <a:r>
            <a:rPr kumimoji="1" lang="ja-JP" altLang="en-US" sz="1050" dirty="0" smtClean="0"/>
            <a:t>現状分析</a:t>
          </a:r>
          <a:endParaRPr kumimoji="1" lang="ja-JP" altLang="en-US" sz="1050" dirty="0"/>
        </a:p>
      </dgm:t>
    </dgm:pt>
    <dgm:pt modelId="{33FA1212-7D5C-4503-8D86-97EF4BD15913}" type="parTrans" cxnId="{BE2212C6-9B83-44D3-968E-0EDA205D87F5}">
      <dgm:prSet/>
      <dgm:spPr/>
      <dgm:t>
        <a:bodyPr/>
        <a:lstStyle/>
        <a:p>
          <a:endParaRPr kumimoji="1" lang="ja-JP" altLang="en-US"/>
        </a:p>
      </dgm:t>
    </dgm:pt>
    <dgm:pt modelId="{80DEECB0-2BBF-4B03-BC90-036F6518938E}" type="sibTrans" cxnId="{BE2212C6-9B83-44D3-968E-0EDA205D87F5}">
      <dgm:prSet/>
      <dgm:spPr/>
      <dgm:t>
        <a:bodyPr/>
        <a:lstStyle/>
        <a:p>
          <a:endParaRPr kumimoji="1" lang="ja-JP" altLang="en-US"/>
        </a:p>
      </dgm:t>
    </dgm:pt>
    <dgm:pt modelId="{F39BBD17-9C67-4B34-B372-E3049F846550}">
      <dgm:prSet phldrT="[テキスト]" custT="1"/>
      <dgm:spPr/>
      <dgm:t>
        <a:bodyPr/>
        <a:lstStyle/>
        <a:p>
          <a:r>
            <a:rPr kumimoji="1" lang="ja-JP" altLang="en-US" sz="1000" dirty="0" smtClean="0"/>
            <a:t>問題意識</a:t>
          </a:r>
          <a:endParaRPr kumimoji="1" lang="ja-JP" altLang="en-US" sz="1000" dirty="0"/>
        </a:p>
      </dgm:t>
    </dgm:pt>
    <dgm:pt modelId="{8040DE9B-CB9C-4CDF-8B49-8C9AE484CCE6}" type="parTrans" cxnId="{D5891B32-AFA5-46C2-B738-C545E04741F1}">
      <dgm:prSet/>
      <dgm:spPr/>
      <dgm:t>
        <a:bodyPr/>
        <a:lstStyle/>
        <a:p>
          <a:endParaRPr kumimoji="1" lang="ja-JP" altLang="en-US"/>
        </a:p>
      </dgm:t>
    </dgm:pt>
    <dgm:pt modelId="{ACA2263F-51EF-4A68-8226-89A5918FBB97}" type="sibTrans" cxnId="{D5891B32-AFA5-46C2-B738-C545E04741F1}">
      <dgm:prSet/>
      <dgm:spPr/>
      <dgm:t>
        <a:bodyPr/>
        <a:lstStyle/>
        <a:p>
          <a:endParaRPr kumimoji="1" lang="ja-JP" altLang="en-US"/>
        </a:p>
      </dgm:t>
    </dgm:pt>
    <dgm:pt modelId="{177602E7-2B62-479D-82F7-78542DEF5C51}">
      <dgm:prSet phldrT="[テキスト]" custT="1"/>
      <dgm:spPr/>
      <dgm:t>
        <a:bodyPr/>
        <a:lstStyle/>
        <a:p>
          <a:r>
            <a:rPr kumimoji="1" lang="ja-JP" altLang="en-US" sz="1000" dirty="0" smtClean="0"/>
            <a:t>先行研究</a:t>
          </a:r>
          <a:endParaRPr kumimoji="1" lang="en-US" altLang="ja-JP" sz="1000" dirty="0" smtClean="0"/>
        </a:p>
      </dgm:t>
    </dgm:pt>
    <dgm:pt modelId="{A5506ACF-31BA-40ED-A839-1DAB9158C9B6}" type="parTrans" cxnId="{42FEAA33-A1EF-4D04-82F2-13F678C13BE5}">
      <dgm:prSet/>
      <dgm:spPr/>
      <dgm:t>
        <a:bodyPr/>
        <a:lstStyle/>
        <a:p>
          <a:endParaRPr kumimoji="1" lang="ja-JP" altLang="en-US"/>
        </a:p>
      </dgm:t>
    </dgm:pt>
    <dgm:pt modelId="{12841849-76E0-48D3-801B-C0DCC1C3318F}" type="sibTrans" cxnId="{42FEAA33-A1EF-4D04-82F2-13F678C13BE5}">
      <dgm:prSet/>
      <dgm:spPr/>
      <dgm:t>
        <a:bodyPr/>
        <a:lstStyle/>
        <a:p>
          <a:endParaRPr kumimoji="1" lang="ja-JP" altLang="en-US"/>
        </a:p>
      </dgm:t>
    </dgm:pt>
    <dgm:pt modelId="{2D0F72F1-FC33-4778-85AC-875A90B49775}">
      <dgm:prSet custT="1"/>
      <dgm:spPr/>
      <dgm:t>
        <a:bodyPr/>
        <a:lstStyle/>
        <a:p>
          <a:r>
            <a:rPr kumimoji="1" lang="ja-JP" altLang="en-US" sz="2200" b="1" dirty="0" smtClean="0"/>
            <a:t>仮説</a:t>
          </a:r>
          <a:endParaRPr kumimoji="1" lang="ja-JP" altLang="en-US" sz="2200" b="1" dirty="0"/>
        </a:p>
      </dgm:t>
    </dgm:pt>
    <dgm:pt modelId="{F54724EC-AE97-4A16-8584-C45EBCD32326}" type="parTrans" cxnId="{23F38B32-5925-468A-A605-987D5B2D515A}">
      <dgm:prSet/>
      <dgm:spPr/>
      <dgm:t>
        <a:bodyPr/>
        <a:lstStyle/>
        <a:p>
          <a:endParaRPr kumimoji="1" lang="ja-JP" altLang="en-US"/>
        </a:p>
      </dgm:t>
    </dgm:pt>
    <dgm:pt modelId="{1EDBE105-EF33-4FF3-8C41-DAFE07D118E5}" type="sibTrans" cxnId="{23F38B32-5925-468A-A605-987D5B2D515A}">
      <dgm:prSet/>
      <dgm:spPr/>
      <dgm:t>
        <a:bodyPr/>
        <a:lstStyle/>
        <a:p>
          <a:endParaRPr kumimoji="1" lang="ja-JP" altLang="en-US"/>
        </a:p>
      </dgm:t>
    </dgm:pt>
    <dgm:pt modelId="{7A20435E-EEFE-4F13-B8F1-41AA3A38A0C3}">
      <dgm:prSet custT="1"/>
      <dgm:spPr/>
      <dgm:t>
        <a:bodyPr/>
        <a:lstStyle/>
        <a:p>
          <a:r>
            <a:rPr kumimoji="1" lang="ja-JP" altLang="en-US" sz="1200" dirty="0" smtClean="0"/>
            <a:t>検証</a:t>
          </a:r>
          <a:endParaRPr kumimoji="1" lang="en-US" altLang="ja-JP" sz="1200" dirty="0" smtClean="0"/>
        </a:p>
      </dgm:t>
    </dgm:pt>
    <dgm:pt modelId="{AE0A584F-F99D-48AB-9EC8-DEE85A448C49}" type="parTrans" cxnId="{AC36276A-850B-4CF1-BA54-A4D1837FDA21}">
      <dgm:prSet/>
      <dgm:spPr/>
      <dgm:t>
        <a:bodyPr/>
        <a:lstStyle/>
        <a:p>
          <a:endParaRPr kumimoji="1" lang="ja-JP" altLang="en-US"/>
        </a:p>
      </dgm:t>
    </dgm:pt>
    <dgm:pt modelId="{2A790B29-AD2B-42B2-AC97-F23EE11C30B8}" type="sibTrans" cxnId="{AC36276A-850B-4CF1-BA54-A4D1837FDA21}">
      <dgm:prSet/>
      <dgm:spPr/>
      <dgm:t>
        <a:bodyPr/>
        <a:lstStyle/>
        <a:p>
          <a:endParaRPr kumimoji="1" lang="ja-JP" altLang="en-US"/>
        </a:p>
      </dgm:t>
    </dgm:pt>
    <dgm:pt modelId="{B9483046-2798-4C0F-A5DE-DC0D26D95F21}" type="pres">
      <dgm:prSet presAssocID="{E53BD0B3-466F-4339-B2BD-91312628B93E}" presName="Name0" presStyleCnt="0">
        <dgm:presLayoutVars>
          <dgm:dir/>
          <dgm:animLvl val="lvl"/>
          <dgm:resizeHandles val="exact"/>
        </dgm:presLayoutVars>
      </dgm:prSet>
      <dgm:spPr/>
      <dgm:t>
        <a:bodyPr/>
        <a:lstStyle/>
        <a:p>
          <a:endParaRPr kumimoji="1" lang="ja-JP" altLang="en-US"/>
        </a:p>
      </dgm:t>
    </dgm:pt>
    <dgm:pt modelId="{2451F825-44A7-434B-9090-72BAC01438C9}" type="pres">
      <dgm:prSet presAssocID="{22F63105-823C-402B-946B-B8EAF351A736}" presName="parTxOnly" presStyleLbl="node1" presStyleIdx="0" presStyleCnt="5" custScaleX="119010" custScaleY="110523">
        <dgm:presLayoutVars>
          <dgm:chMax val="0"/>
          <dgm:chPref val="0"/>
          <dgm:bulletEnabled val="1"/>
        </dgm:presLayoutVars>
      </dgm:prSet>
      <dgm:spPr/>
      <dgm:t>
        <a:bodyPr/>
        <a:lstStyle/>
        <a:p>
          <a:endParaRPr kumimoji="1" lang="ja-JP" altLang="en-US"/>
        </a:p>
      </dgm:t>
    </dgm:pt>
    <dgm:pt modelId="{EA926566-9C93-4219-9509-D7FD317C10CF}" type="pres">
      <dgm:prSet presAssocID="{80DEECB0-2BBF-4B03-BC90-036F6518938E}" presName="parTxOnlySpace" presStyleCnt="0"/>
      <dgm:spPr/>
    </dgm:pt>
    <dgm:pt modelId="{61852B33-7711-48E5-8808-8C8B4299C6E4}" type="pres">
      <dgm:prSet presAssocID="{F39BBD17-9C67-4B34-B372-E3049F846550}" presName="parTxOnly" presStyleLbl="node1" presStyleIdx="1" presStyleCnt="5">
        <dgm:presLayoutVars>
          <dgm:chMax val="0"/>
          <dgm:chPref val="0"/>
          <dgm:bulletEnabled val="1"/>
        </dgm:presLayoutVars>
      </dgm:prSet>
      <dgm:spPr/>
      <dgm:t>
        <a:bodyPr/>
        <a:lstStyle/>
        <a:p>
          <a:endParaRPr kumimoji="1" lang="ja-JP" altLang="en-US"/>
        </a:p>
      </dgm:t>
    </dgm:pt>
    <dgm:pt modelId="{23BDC235-75A3-4722-ADDB-D5FFFF7025D6}" type="pres">
      <dgm:prSet presAssocID="{ACA2263F-51EF-4A68-8226-89A5918FBB97}" presName="parTxOnlySpace" presStyleCnt="0"/>
      <dgm:spPr/>
    </dgm:pt>
    <dgm:pt modelId="{5386F519-3910-4D48-88AD-25AC18A00ECC}" type="pres">
      <dgm:prSet presAssocID="{177602E7-2B62-479D-82F7-78542DEF5C51}" presName="parTxOnly" presStyleLbl="node1" presStyleIdx="2" presStyleCnt="5">
        <dgm:presLayoutVars>
          <dgm:chMax val="0"/>
          <dgm:chPref val="0"/>
          <dgm:bulletEnabled val="1"/>
        </dgm:presLayoutVars>
      </dgm:prSet>
      <dgm:spPr/>
      <dgm:t>
        <a:bodyPr/>
        <a:lstStyle/>
        <a:p>
          <a:endParaRPr kumimoji="1" lang="ja-JP" altLang="en-US"/>
        </a:p>
      </dgm:t>
    </dgm:pt>
    <dgm:pt modelId="{6BC559B7-54A9-46A4-A708-E9CFE53CD3B0}" type="pres">
      <dgm:prSet presAssocID="{12841849-76E0-48D3-801B-C0DCC1C3318F}" presName="parTxOnlySpace" presStyleCnt="0"/>
      <dgm:spPr/>
    </dgm:pt>
    <dgm:pt modelId="{4D0E4CE7-C595-4629-A15F-7B156535C8D6}" type="pres">
      <dgm:prSet presAssocID="{2D0F72F1-FC33-4778-85AC-875A90B49775}" presName="parTxOnly" presStyleLbl="node1" presStyleIdx="3" presStyleCnt="5" custScaleX="166934" custScaleY="168804">
        <dgm:presLayoutVars>
          <dgm:chMax val="0"/>
          <dgm:chPref val="0"/>
          <dgm:bulletEnabled val="1"/>
        </dgm:presLayoutVars>
      </dgm:prSet>
      <dgm:spPr/>
      <dgm:t>
        <a:bodyPr/>
        <a:lstStyle/>
        <a:p>
          <a:endParaRPr kumimoji="1" lang="ja-JP" altLang="en-US"/>
        </a:p>
      </dgm:t>
    </dgm:pt>
    <dgm:pt modelId="{27B62848-FC06-41BB-8877-02B38E62DC87}" type="pres">
      <dgm:prSet presAssocID="{1EDBE105-EF33-4FF3-8C41-DAFE07D118E5}" presName="parTxOnlySpace" presStyleCnt="0"/>
      <dgm:spPr/>
    </dgm:pt>
    <dgm:pt modelId="{F220E58A-D3CC-49A8-8CD3-3B763C8A41FE}" type="pres">
      <dgm:prSet presAssocID="{7A20435E-EEFE-4F13-B8F1-41AA3A38A0C3}" presName="parTxOnly" presStyleLbl="node1" presStyleIdx="4" presStyleCnt="5" custLinFactNeighborX="-6860" custLinFactNeighborY="0">
        <dgm:presLayoutVars>
          <dgm:chMax val="0"/>
          <dgm:chPref val="0"/>
          <dgm:bulletEnabled val="1"/>
        </dgm:presLayoutVars>
      </dgm:prSet>
      <dgm:spPr/>
      <dgm:t>
        <a:bodyPr/>
        <a:lstStyle/>
        <a:p>
          <a:endParaRPr kumimoji="1" lang="ja-JP" altLang="en-US"/>
        </a:p>
      </dgm:t>
    </dgm:pt>
  </dgm:ptLst>
  <dgm:cxnLst>
    <dgm:cxn modelId="{16DA5577-DCDA-4DB6-9F75-FE85DA1730A8}" type="presOf" srcId="{E53BD0B3-466F-4339-B2BD-91312628B93E}" destId="{B9483046-2798-4C0F-A5DE-DC0D26D95F21}" srcOrd="0" destOrd="0" presId="urn:microsoft.com/office/officeart/2005/8/layout/chevron1"/>
    <dgm:cxn modelId="{D5891B32-AFA5-46C2-B738-C545E04741F1}" srcId="{E53BD0B3-466F-4339-B2BD-91312628B93E}" destId="{F39BBD17-9C67-4B34-B372-E3049F846550}" srcOrd="1" destOrd="0" parTransId="{8040DE9B-CB9C-4CDF-8B49-8C9AE484CCE6}" sibTransId="{ACA2263F-51EF-4A68-8226-89A5918FBB97}"/>
    <dgm:cxn modelId="{ED4C67DE-55D9-4C81-88B4-C35DEB3911AB}" type="presOf" srcId="{2D0F72F1-FC33-4778-85AC-875A90B49775}" destId="{4D0E4CE7-C595-4629-A15F-7B156535C8D6}" srcOrd="0" destOrd="0" presId="urn:microsoft.com/office/officeart/2005/8/layout/chevron1"/>
    <dgm:cxn modelId="{127B27DD-37AE-431D-A264-056CC197B8AB}" type="presOf" srcId="{22F63105-823C-402B-946B-B8EAF351A736}" destId="{2451F825-44A7-434B-9090-72BAC01438C9}" srcOrd="0" destOrd="0" presId="urn:microsoft.com/office/officeart/2005/8/layout/chevron1"/>
    <dgm:cxn modelId="{E48C422A-BF06-4862-BB5C-82BE074033EA}" type="presOf" srcId="{F39BBD17-9C67-4B34-B372-E3049F846550}" destId="{61852B33-7711-48E5-8808-8C8B4299C6E4}" srcOrd="0" destOrd="0" presId="urn:microsoft.com/office/officeart/2005/8/layout/chevron1"/>
    <dgm:cxn modelId="{BE2212C6-9B83-44D3-968E-0EDA205D87F5}" srcId="{E53BD0B3-466F-4339-B2BD-91312628B93E}" destId="{22F63105-823C-402B-946B-B8EAF351A736}" srcOrd="0" destOrd="0" parTransId="{33FA1212-7D5C-4503-8D86-97EF4BD15913}" sibTransId="{80DEECB0-2BBF-4B03-BC90-036F6518938E}"/>
    <dgm:cxn modelId="{42FEAA33-A1EF-4D04-82F2-13F678C13BE5}" srcId="{E53BD0B3-466F-4339-B2BD-91312628B93E}" destId="{177602E7-2B62-479D-82F7-78542DEF5C51}" srcOrd="2" destOrd="0" parTransId="{A5506ACF-31BA-40ED-A839-1DAB9158C9B6}" sibTransId="{12841849-76E0-48D3-801B-C0DCC1C3318F}"/>
    <dgm:cxn modelId="{AC36276A-850B-4CF1-BA54-A4D1837FDA21}" srcId="{E53BD0B3-466F-4339-B2BD-91312628B93E}" destId="{7A20435E-EEFE-4F13-B8F1-41AA3A38A0C3}" srcOrd="4" destOrd="0" parTransId="{AE0A584F-F99D-48AB-9EC8-DEE85A448C49}" sibTransId="{2A790B29-AD2B-42B2-AC97-F23EE11C30B8}"/>
    <dgm:cxn modelId="{15621C77-0AA4-4834-8021-BF1DD81FB638}" type="presOf" srcId="{177602E7-2B62-479D-82F7-78542DEF5C51}" destId="{5386F519-3910-4D48-88AD-25AC18A00ECC}" srcOrd="0" destOrd="0" presId="urn:microsoft.com/office/officeart/2005/8/layout/chevron1"/>
    <dgm:cxn modelId="{1BAF88F8-651A-475D-A4F1-4B823CB91A88}" type="presOf" srcId="{7A20435E-EEFE-4F13-B8F1-41AA3A38A0C3}" destId="{F220E58A-D3CC-49A8-8CD3-3B763C8A41FE}" srcOrd="0" destOrd="0" presId="urn:microsoft.com/office/officeart/2005/8/layout/chevron1"/>
    <dgm:cxn modelId="{23F38B32-5925-468A-A605-987D5B2D515A}" srcId="{E53BD0B3-466F-4339-B2BD-91312628B93E}" destId="{2D0F72F1-FC33-4778-85AC-875A90B49775}" srcOrd="3" destOrd="0" parTransId="{F54724EC-AE97-4A16-8584-C45EBCD32326}" sibTransId="{1EDBE105-EF33-4FF3-8C41-DAFE07D118E5}"/>
    <dgm:cxn modelId="{90A24FBE-E3BA-4044-9626-5749F8B98A7C}" type="presParOf" srcId="{B9483046-2798-4C0F-A5DE-DC0D26D95F21}" destId="{2451F825-44A7-434B-9090-72BAC01438C9}" srcOrd="0" destOrd="0" presId="urn:microsoft.com/office/officeart/2005/8/layout/chevron1"/>
    <dgm:cxn modelId="{AD7FC9DF-8D63-4AAE-961B-6274823DDECA}" type="presParOf" srcId="{B9483046-2798-4C0F-A5DE-DC0D26D95F21}" destId="{EA926566-9C93-4219-9509-D7FD317C10CF}" srcOrd="1" destOrd="0" presId="urn:microsoft.com/office/officeart/2005/8/layout/chevron1"/>
    <dgm:cxn modelId="{4585F661-22A5-4D45-9D38-F127F25BB515}" type="presParOf" srcId="{B9483046-2798-4C0F-A5DE-DC0D26D95F21}" destId="{61852B33-7711-48E5-8808-8C8B4299C6E4}" srcOrd="2" destOrd="0" presId="urn:microsoft.com/office/officeart/2005/8/layout/chevron1"/>
    <dgm:cxn modelId="{AE6E67E3-85E6-4C27-A2B3-585B27B45097}" type="presParOf" srcId="{B9483046-2798-4C0F-A5DE-DC0D26D95F21}" destId="{23BDC235-75A3-4722-ADDB-D5FFFF7025D6}" srcOrd="3" destOrd="0" presId="urn:microsoft.com/office/officeart/2005/8/layout/chevron1"/>
    <dgm:cxn modelId="{530DD67D-1D31-4C36-BFD2-8E9A97285FBE}" type="presParOf" srcId="{B9483046-2798-4C0F-A5DE-DC0D26D95F21}" destId="{5386F519-3910-4D48-88AD-25AC18A00ECC}" srcOrd="4" destOrd="0" presId="urn:microsoft.com/office/officeart/2005/8/layout/chevron1"/>
    <dgm:cxn modelId="{9CAA0118-DCA3-40ED-AE47-02FA86879553}" type="presParOf" srcId="{B9483046-2798-4C0F-A5DE-DC0D26D95F21}" destId="{6BC559B7-54A9-46A4-A708-E9CFE53CD3B0}" srcOrd="5" destOrd="0" presId="urn:microsoft.com/office/officeart/2005/8/layout/chevron1"/>
    <dgm:cxn modelId="{5857B4C6-FE92-4F3D-8E38-7B2A8A658FAE}" type="presParOf" srcId="{B9483046-2798-4C0F-A5DE-DC0D26D95F21}" destId="{4D0E4CE7-C595-4629-A15F-7B156535C8D6}" srcOrd="6" destOrd="0" presId="urn:microsoft.com/office/officeart/2005/8/layout/chevron1"/>
    <dgm:cxn modelId="{6410E245-A73B-4B59-86E0-A1AB3A2ED208}" type="presParOf" srcId="{B9483046-2798-4C0F-A5DE-DC0D26D95F21}" destId="{27B62848-FC06-41BB-8877-02B38E62DC87}" srcOrd="7" destOrd="0" presId="urn:microsoft.com/office/officeart/2005/8/layout/chevron1"/>
    <dgm:cxn modelId="{C6350A0D-BA87-429D-AFD2-FFC5B138C354}" type="presParOf" srcId="{B9483046-2798-4C0F-A5DE-DC0D26D95F21}" destId="{F220E58A-D3CC-49A8-8CD3-3B763C8A41FE}"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DF2A0CE-0DF1-4073-BEFD-B5013688C560}" type="doc">
      <dgm:prSet loTypeId="urn:microsoft.com/office/officeart/2005/8/layout/equation1" loCatId="process" qsTypeId="urn:microsoft.com/office/officeart/2005/8/quickstyle/simple1" qsCatId="simple" csTypeId="urn:microsoft.com/office/officeart/2005/8/colors/accent1_2" csCatId="accent1" phldr="1"/>
      <dgm:spPr/>
    </dgm:pt>
    <dgm:pt modelId="{3834739F-E561-43CF-B765-FDEDE6AC16DD}">
      <dgm:prSet phldrT="[テキスト]" custT="1">
        <dgm:style>
          <a:lnRef idx="2">
            <a:schemeClr val="accent2"/>
          </a:lnRef>
          <a:fillRef idx="1">
            <a:schemeClr val="lt1"/>
          </a:fillRef>
          <a:effectRef idx="0">
            <a:schemeClr val="accent2"/>
          </a:effectRef>
          <a:fontRef idx="minor">
            <a:schemeClr val="dk1"/>
          </a:fontRef>
        </dgm:style>
      </dgm:prSet>
      <dgm:spPr>
        <a:ln w="38100">
          <a:solidFill>
            <a:srgbClr val="FFC000"/>
          </a:solidFill>
        </a:ln>
      </dgm:spPr>
      <dgm:t>
        <a:bodyPr/>
        <a:lstStyle/>
        <a:p>
          <a:pPr>
            <a:lnSpc>
              <a:spcPct val="100000"/>
            </a:lnSpc>
          </a:pPr>
          <a:r>
            <a:rPr kumimoji="1" lang="ja-JP" altLang="en-US" sz="4000" b="1" dirty="0" smtClean="0">
              <a:solidFill>
                <a:schemeClr val="tx1"/>
              </a:solidFill>
            </a:rPr>
            <a:t>確実なこと</a:t>
          </a:r>
          <a:endParaRPr kumimoji="1" lang="ja-JP" altLang="en-US" sz="4000" b="1" dirty="0">
            <a:solidFill>
              <a:schemeClr val="tx1"/>
            </a:solidFill>
          </a:endParaRPr>
        </a:p>
      </dgm:t>
    </dgm:pt>
    <dgm:pt modelId="{9F1AA033-7309-4C5F-9354-BD14108F275A}" type="parTrans" cxnId="{2F176DE7-3952-46A4-A61C-B3AECA55278F}">
      <dgm:prSet/>
      <dgm:spPr/>
      <dgm:t>
        <a:bodyPr/>
        <a:lstStyle/>
        <a:p>
          <a:endParaRPr kumimoji="1" lang="ja-JP" altLang="en-US"/>
        </a:p>
      </dgm:t>
    </dgm:pt>
    <dgm:pt modelId="{E29E332F-89B0-4B0C-AA4D-6580E8E8BCAA}" type="sibTrans" cxnId="{2F176DE7-3952-46A4-A61C-B3AECA55278F}">
      <dgm:prSet/>
      <dgm:spPr>
        <a:noFill/>
      </dgm:spPr>
      <dgm:t>
        <a:bodyPr/>
        <a:lstStyle/>
        <a:p>
          <a:endParaRPr kumimoji="1" lang="ja-JP" altLang="en-US"/>
        </a:p>
      </dgm:t>
    </dgm:pt>
    <dgm:pt modelId="{24E4AE83-C59F-4697-B8DD-70D3A4299F99}">
      <dgm:prSet phldrT="[テキスト]" custT="1">
        <dgm:style>
          <a:lnRef idx="2">
            <a:schemeClr val="accent5"/>
          </a:lnRef>
          <a:fillRef idx="1">
            <a:schemeClr val="lt1"/>
          </a:fillRef>
          <a:effectRef idx="0">
            <a:schemeClr val="accent5"/>
          </a:effectRef>
          <a:fontRef idx="minor">
            <a:schemeClr val="dk1"/>
          </a:fontRef>
        </dgm:style>
      </dgm:prSet>
      <dgm:spPr>
        <a:ln w="38100">
          <a:prstDash val="solid"/>
        </a:ln>
      </dgm:spPr>
      <dgm:t>
        <a:bodyPr/>
        <a:lstStyle/>
        <a:p>
          <a:r>
            <a:rPr kumimoji="1" lang="ja-JP" altLang="en-US" sz="3600" dirty="0" smtClean="0">
              <a:solidFill>
                <a:schemeClr val="tx1"/>
              </a:solidFill>
            </a:rPr>
            <a:t>不確実なこと</a:t>
          </a:r>
          <a:endParaRPr kumimoji="1" lang="ja-JP" altLang="en-US" sz="3600" dirty="0">
            <a:solidFill>
              <a:schemeClr val="tx1"/>
            </a:solidFill>
          </a:endParaRPr>
        </a:p>
      </dgm:t>
    </dgm:pt>
    <dgm:pt modelId="{893CFE01-FD6B-4269-9063-96D02DEB73CA}" type="parTrans" cxnId="{10947933-6A7E-41A3-948E-48C9681E966D}">
      <dgm:prSet/>
      <dgm:spPr/>
      <dgm:t>
        <a:bodyPr/>
        <a:lstStyle/>
        <a:p>
          <a:endParaRPr kumimoji="1" lang="ja-JP" altLang="en-US"/>
        </a:p>
      </dgm:t>
    </dgm:pt>
    <dgm:pt modelId="{40191262-AF7D-4A1D-9502-BC2D62F8B555}" type="sibTrans" cxnId="{10947933-6A7E-41A3-948E-48C9681E966D}">
      <dgm:prSet/>
      <dgm:spPr>
        <a:noFill/>
      </dgm:spPr>
      <dgm:t>
        <a:bodyPr/>
        <a:lstStyle/>
        <a:p>
          <a:endParaRPr kumimoji="1" lang="ja-JP" altLang="en-US"/>
        </a:p>
      </dgm:t>
    </dgm:pt>
    <dgm:pt modelId="{1A9D9962-F7D0-4D9D-AE50-3B484D718E62}" type="pres">
      <dgm:prSet presAssocID="{4DF2A0CE-0DF1-4073-BEFD-B5013688C560}" presName="linearFlow" presStyleCnt="0">
        <dgm:presLayoutVars>
          <dgm:dir/>
          <dgm:resizeHandles val="exact"/>
        </dgm:presLayoutVars>
      </dgm:prSet>
      <dgm:spPr/>
    </dgm:pt>
    <dgm:pt modelId="{5CB61B8A-2B78-4A42-BBBA-ACBB0F65F738}" type="pres">
      <dgm:prSet presAssocID="{3834739F-E561-43CF-B765-FDEDE6AC16DD}" presName="node" presStyleLbl="node1" presStyleIdx="0" presStyleCnt="2" custScaleX="159406" custScaleY="49873" custLinFactX="2483" custLinFactNeighborX="100000" custLinFactNeighborY="-36811">
        <dgm:presLayoutVars>
          <dgm:bulletEnabled val="1"/>
        </dgm:presLayoutVars>
      </dgm:prSet>
      <dgm:spPr/>
      <dgm:t>
        <a:bodyPr/>
        <a:lstStyle/>
        <a:p>
          <a:endParaRPr kumimoji="1" lang="ja-JP" altLang="en-US"/>
        </a:p>
      </dgm:t>
    </dgm:pt>
    <dgm:pt modelId="{770917B9-4952-4BD8-8DCD-207DF2BB08EA}" type="pres">
      <dgm:prSet presAssocID="{E29E332F-89B0-4B0C-AA4D-6580E8E8BCAA}" presName="spacerL" presStyleCnt="0"/>
      <dgm:spPr/>
    </dgm:pt>
    <dgm:pt modelId="{B56DDC5D-813E-46BE-9417-822689CA4DA5}" type="pres">
      <dgm:prSet presAssocID="{E29E332F-89B0-4B0C-AA4D-6580E8E8BCAA}" presName="sibTrans" presStyleLbl="sibTrans2D1" presStyleIdx="0" presStyleCnt="1"/>
      <dgm:spPr/>
      <dgm:t>
        <a:bodyPr/>
        <a:lstStyle/>
        <a:p>
          <a:endParaRPr kumimoji="1" lang="ja-JP" altLang="en-US"/>
        </a:p>
      </dgm:t>
    </dgm:pt>
    <dgm:pt modelId="{9124AAE6-8954-4691-85F8-929DD1861C8D}" type="pres">
      <dgm:prSet presAssocID="{E29E332F-89B0-4B0C-AA4D-6580E8E8BCAA}" presName="spacerR" presStyleCnt="0"/>
      <dgm:spPr/>
    </dgm:pt>
    <dgm:pt modelId="{5AFF64F3-2895-4400-BE4E-055BB932235A}" type="pres">
      <dgm:prSet presAssocID="{24E4AE83-C59F-4697-B8DD-70D3A4299F99}" presName="node" presStyleLbl="node1" presStyleIdx="1" presStyleCnt="2" custScaleX="150592" custScaleY="46031" custLinFactX="-4058" custLinFactNeighborX="-100000" custLinFactNeighborY="-32913">
        <dgm:presLayoutVars>
          <dgm:bulletEnabled val="1"/>
        </dgm:presLayoutVars>
      </dgm:prSet>
      <dgm:spPr/>
      <dgm:t>
        <a:bodyPr/>
        <a:lstStyle/>
        <a:p>
          <a:endParaRPr kumimoji="1" lang="ja-JP" altLang="en-US"/>
        </a:p>
      </dgm:t>
    </dgm:pt>
  </dgm:ptLst>
  <dgm:cxnLst>
    <dgm:cxn modelId="{56DE091A-4D79-4577-9D3C-903BE9F5E42E}" type="presOf" srcId="{3834739F-E561-43CF-B765-FDEDE6AC16DD}" destId="{5CB61B8A-2B78-4A42-BBBA-ACBB0F65F738}" srcOrd="0" destOrd="0" presId="urn:microsoft.com/office/officeart/2005/8/layout/equation1"/>
    <dgm:cxn modelId="{2F176DE7-3952-46A4-A61C-B3AECA55278F}" srcId="{4DF2A0CE-0DF1-4073-BEFD-B5013688C560}" destId="{3834739F-E561-43CF-B765-FDEDE6AC16DD}" srcOrd="0" destOrd="0" parTransId="{9F1AA033-7309-4C5F-9354-BD14108F275A}" sibTransId="{E29E332F-89B0-4B0C-AA4D-6580E8E8BCAA}"/>
    <dgm:cxn modelId="{10947933-6A7E-41A3-948E-48C9681E966D}" srcId="{4DF2A0CE-0DF1-4073-BEFD-B5013688C560}" destId="{24E4AE83-C59F-4697-B8DD-70D3A4299F99}" srcOrd="1" destOrd="0" parTransId="{893CFE01-FD6B-4269-9063-96D02DEB73CA}" sibTransId="{40191262-AF7D-4A1D-9502-BC2D62F8B555}"/>
    <dgm:cxn modelId="{AE0CDC03-7317-4BB8-B720-BC1B96971B4D}" type="presOf" srcId="{4DF2A0CE-0DF1-4073-BEFD-B5013688C560}" destId="{1A9D9962-F7D0-4D9D-AE50-3B484D718E62}" srcOrd="0" destOrd="0" presId="urn:microsoft.com/office/officeart/2005/8/layout/equation1"/>
    <dgm:cxn modelId="{04741FED-CBCC-4904-BADD-385E56825578}" type="presOf" srcId="{24E4AE83-C59F-4697-B8DD-70D3A4299F99}" destId="{5AFF64F3-2895-4400-BE4E-055BB932235A}" srcOrd="0" destOrd="0" presId="urn:microsoft.com/office/officeart/2005/8/layout/equation1"/>
    <dgm:cxn modelId="{0020C4EA-C966-4B25-B57B-9CBA611FB19D}" type="presOf" srcId="{E29E332F-89B0-4B0C-AA4D-6580E8E8BCAA}" destId="{B56DDC5D-813E-46BE-9417-822689CA4DA5}" srcOrd="0" destOrd="0" presId="urn:microsoft.com/office/officeart/2005/8/layout/equation1"/>
    <dgm:cxn modelId="{213528CA-EFB9-42B8-9B4B-7BC42948409C}" type="presParOf" srcId="{1A9D9962-F7D0-4D9D-AE50-3B484D718E62}" destId="{5CB61B8A-2B78-4A42-BBBA-ACBB0F65F738}" srcOrd="0" destOrd="0" presId="urn:microsoft.com/office/officeart/2005/8/layout/equation1"/>
    <dgm:cxn modelId="{2E498C2E-2ED9-4426-A0BD-B17B99A9DB25}" type="presParOf" srcId="{1A9D9962-F7D0-4D9D-AE50-3B484D718E62}" destId="{770917B9-4952-4BD8-8DCD-207DF2BB08EA}" srcOrd="1" destOrd="0" presId="urn:microsoft.com/office/officeart/2005/8/layout/equation1"/>
    <dgm:cxn modelId="{1F12CB6F-38BF-47BB-ACC0-C93C81D319D3}" type="presParOf" srcId="{1A9D9962-F7D0-4D9D-AE50-3B484D718E62}" destId="{B56DDC5D-813E-46BE-9417-822689CA4DA5}" srcOrd="2" destOrd="0" presId="urn:microsoft.com/office/officeart/2005/8/layout/equation1"/>
    <dgm:cxn modelId="{46B05286-AE54-47A7-B8C4-E285C05A3141}" type="presParOf" srcId="{1A9D9962-F7D0-4D9D-AE50-3B484D718E62}" destId="{9124AAE6-8954-4691-85F8-929DD1861C8D}" srcOrd="3" destOrd="0" presId="urn:microsoft.com/office/officeart/2005/8/layout/equation1"/>
    <dgm:cxn modelId="{600A807B-54E9-4055-953B-A7D59B86DAF0}" type="presParOf" srcId="{1A9D9962-F7D0-4D9D-AE50-3B484D718E62}" destId="{5AFF64F3-2895-4400-BE4E-055BB932235A}" srcOrd="4"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12A368B-FAB7-44F9-AA0B-992C7DCA6EB0}"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kumimoji="1" lang="ja-JP" altLang="en-US"/>
        </a:p>
      </dgm:t>
    </dgm:pt>
    <dgm:pt modelId="{CD197725-9870-406C-945F-EF7CFC37719C}">
      <dgm:prSet phldrT="[テキスト]"/>
      <dgm:spPr>
        <a:solidFill>
          <a:srgbClr val="FFC000"/>
        </a:solidFill>
      </dgm:spPr>
      <dgm:t>
        <a:bodyPr/>
        <a:lstStyle/>
        <a:p>
          <a:r>
            <a:rPr kumimoji="1" lang="ja-JP" altLang="en-US" dirty="0" smtClean="0"/>
            <a:t>ランキング</a:t>
          </a:r>
          <a:endParaRPr kumimoji="1" lang="ja-JP" altLang="en-US" dirty="0"/>
        </a:p>
      </dgm:t>
    </dgm:pt>
    <dgm:pt modelId="{46E9AB80-2C77-47B2-B8F3-E218177A602E}" type="parTrans" cxnId="{BD2B847A-B419-4812-BBE9-F388D15A759A}">
      <dgm:prSet/>
      <dgm:spPr/>
      <dgm:t>
        <a:bodyPr/>
        <a:lstStyle/>
        <a:p>
          <a:endParaRPr kumimoji="1" lang="ja-JP" altLang="en-US"/>
        </a:p>
      </dgm:t>
    </dgm:pt>
    <dgm:pt modelId="{5FEC0A47-2256-4F12-B5FF-96A55E54AFC6}" type="sibTrans" cxnId="{BD2B847A-B419-4812-BBE9-F388D15A759A}">
      <dgm:prSet/>
      <dgm:spPr/>
      <dgm:t>
        <a:bodyPr/>
        <a:lstStyle/>
        <a:p>
          <a:endParaRPr kumimoji="1" lang="ja-JP" altLang="en-US"/>
        </a:p>
      </dgm:t>
    </dgm:pt>
    <dgm:pt modelId="{DF0676BF-0B0D-4EBD-AA18-4E4C39B47CE0}">
      <dgm:prSet phldrT="[テキスト]"/>
      <dgm:spPr>
        <a:solidFill>
          <a:schemeClr val="accent1">
            <a:lumMod val="60000"/>
            <a:lumOff val="40000"/>
          </a:schemeClr>
        </a:solidFill>
      </dgm:spPr>
      <dgm:t>
        <a:bodyPr/>
        <a:lstStyle/>
        <a:p>
          <a:r>
            <a:rPr kumimoji="1" lang="ja-JP" altLang="en-US" dirty="0" smtClean="0"/>
            <a:t>リスク回避</a:t>
          </a:r>
          <a:endParaRPr kumimoji="1" lang="ja-JP" altLang="en-US" dirty="0"/>
        </a:p>
      </dgm:t>
    </dgm:pt>
    <dgm:pt modelId="{BD334EF3-B246-4017-83AB-9E37397B9EC0}" type="parTrans" cxnId="{A09295D6-F289-44D2-BF74-5191FCBE6915}">
      <dgm:prSet/>
      <dgm:spPr/>
      <dgm:t>
        <a:bodyPr/>
        <a:lstStyle/>
        <a:p>
          <a:endParaRPr kumimoji="1" lang="ja-JP" altLang="en-US"/>
        </a:p>
      </dgm:t>
    </dgm:pt>
    <dgm:pt modelId="{77E9E0CD-4F3A-489A-967B-891237BD7C26}" type="sibTrans" cxnId="{A09295D6-F289-44D2-BF74-5191FCBE6915}">
      <dgm:prSet/>
      <dgm:spPr/>
      <dgm:t>
        <a:bodyPr/>
        <a:lstStyle/>
        <a:p>
          <a:endParaRPr kumimoji="1" lang="ja-JP" altLang="en-US"/>
        </a:p>
      </dgm:t>
    </dgm:pt>
    <dgm:pt modelId="{8E35B233-C4BB-4CCA-8392-200C6A0BB889}">
      <dgm:prSet phldrT="[テキスト]"/>
      <dgm:spPr>
        <a:solidFill>
          <a:schemeClr val="accent6">
            <a:lumMod val="60000"/>
            <a:lumOff val="40000"/>
          </a:schemeClr>
        </a:solidFill>
      </dgm:spPr>
      <dgm:t>
        <a:bodyPr/>
        <a:lstStyle/>
        <a:p>
          <a:r>
            <a:rPr kumimoji="1" lang="ja-JP" altLang="en-US" dirty="0" smtClean="0"/>
            <a:t>煩雑性の解消</a:t>
          </a:r>
          <a:endParaRPr kumimoji="1" lang="ja-JP" altLang="en-US" dirty="0"/>
        </a:p>
      </dgm:t>
    </dgm:pt>
    <dgm:pt modelId="{D8E887E8-5A91-43E3-8D57-7A46E86ECBA1}" type="parTrans" cxnId="{5D4B6DBA-EC11-4DB7-9DB5-B808150F1B32}">
      <dgm:prSet/>
      <dgm:spPr/>
      <dgm:t>
        <a:bodyPr/>
        <a:lstStyle/>
        <a:p>
          <a:endParaRPr kumimoji="1" lang="ja-JP" altLang="en-US"/>
        </a:p>
      </dgm:t>
    </dgm:pt>
    <dgm:pt modelId="{691F20C9-A3C5-4980-9358-F9E7EA3C3576}" type="sibTrans" cxnId="{5D4B6DBA-EC11-4DB7-9DB5-B808150F1B32}">
      <dgm:prSet/>
      <dgm:spPr/>
      <dgm:t>
        <a:bodyPr/>
        <a:lstStyle/>
        <a:p>
          <a:endParaRPr kumimoji="1" lang="ja-JP" altLang="en-US"/>
        </a:p>
      </dgm:t>
    </dgm:pt>
    <dgm:pt modelId="{F198569D-739F-4EA6-912B-92109613278B}">
      <dgm:prSet phldrT="[テキスト]"/>
      <dgm:spPr>
        <a:solidFill>
          <a:srgbClr val="FFCCFF"/>
        </a:solidFill>
      </dgm:spPr>
      <dgm:t>
        <a:bodyPr/>
        <a:lstStyle/>
        <a:p>
          <a:r>
            <a:rPr kumimoji="1" lang="ja-JP" altLang="en-US" dirty="0" smtClean="0"/>
            <a:t>同調性</a:t>
          </a:r>
          <a:endParaRPr kumimoji="1" lang="ja-JP" altLang="en-US" dirty="0"/>
        </a:p>
      </dgm:t>
    </dgm:pt>
    <dgm:pt modelId="{B1D78985-563E-41E3-BDDC-879712CB5890}" type="parTrans" cxnId="{E84E99F1-2096-4578-9E44-70BE91784A58}">
      <dgm:prSet/>
      <dgm:spPr/>
      <dgm:t>
        <a:bodyPr/>
        <a:lstStyle/>
        <a:p>
          <a:endParaRPr kumimoji="1" lang="ja-JP" altLang="en-US"/>
        </a:p>
      </dgm:t>
    </dgm:pt>
    <dgm:pt modelId="{BCDA7F93-7A4E-46B0-ADA6-1BA2C5B6F5A5}" type="sibTrans" cxnId="{E84E99F1-2096-4578-9E44-70BE91784A58}">
      <dgm:prSet/>
      <dgm:spPr/>
      <dgm:t>
        <a:bodyPr/>
        <a:lstStyle/>
        <a:p>
          <a:endParaRPr kumimoji="1" lang="ja-JP" altLang="en-US"/>
        </a:p>
      </dgm:t>
    </dgm:pt>
    <dgm:pt modelId="{23163401-8BA7-4F1C-B5EF-434070DFEB0D}" type="pres">
      <dgm:prSet presAssocID="{D12A368B-FAB7-44F9-AA0B-992C7DCA6EB0}" presName="cycle" presStyleCnt="0">
        <dgm:presLayoutVars>
          <dgm:chMax val="1"/>
          <dgm:dir/>
          <dgm:animLvl val="ctr"/>
          <dgm:resizeHandles val="exact"/>
        </dgm:presLayoutVars>
      </dgm:prSet>
      <dgm:spPr/>
      <dgm:t>
        <a:bodyPr/>
        <a:lstStyle/>
        <a:p>
          <a:endParaRPr kumimoji="1" lang="ja-JP" altLang="en-US"/>
        </a:p>
      </dgm:t>
    </dgm:pt>
    <dgm:pt modelId="{89A87DCF-E6F6-4A1C-A2B6-D4FFF7E5B7E9}" type="pres">
      <dgm:prSet presAssocID="{CD197725-9870-406C-945F-EF7CFC37719C}" presName="centerShape" presStyleLbl="node0" presStyleIdx="0" presStyleCnt="1" custScaleX="335522" custScaleY="178849" custLinFactNeighborX="3246" custLinFactNeighborY="11360"/>
      <dgm:spPr/>
      <dgm:t>
        <a:bodyPr/>
        <a:lstStyle/>
        <a:p>
          <a:endParaRPr kumimoji="1" lang="ja-JP" altLang="en-US"/>
        </a:p>
      </dgm:t>
    </dgm:pt>
    <dgm:pt modelId="{94B99C4A-24DE-42BE-9D1A-9D72932DDC13}" type="pres">
      <dgm:prSet presAssocID="{BD334EF3-B246-4017-83AB-9E37397B9EC0}" presName="Name9" presStyleLbl="parChTrans1D2" presStyleIdx="0" presStyleCnt="3"/>
      <dgm:spPr/>
      <dgm:t>
        <a:bodyPr/>
        <a:lstStyle/>
        <a:p>
          <a:endParaRPr kumimoji="1" lang="ja-JP" altLang="en-US"/>
        </a:p>
      </dgm:t>
    </dgm:pt>
    <dgm:pt modelId="{9147F109-DF38-449F-AFAB-E01E937C11BF}" type="pres">
      <dgm:prSet presAssocID="{BD334EF3-B246-4017-83AB-9E37397B9EC0}" presName="connTx" presStyleLbl="parChTrans1D2" presStyleIdx="0" presStyleCnt="3"/>
      <dgm:spPr/>
      <dgm:t>
        <a:bodyPr/>
        <a:lstStyle/>
        <a:p>
          <a:endParaRPr kumimoji="1" lang="ja-JP" altLang="en-US"/>
        </a:p>
      </dgm:t>
    </dgm:pt>
    <dgm:pt modelId="{8CAD0C58-97F2-46A1-BDC6-7D3BBD217F34}" type="pres">
      <dgm:prSet presAssocID="{DF0676BF-0B0D-4EBD-AA18-4E4C39B47CE0}" presName="node" presStyleLbl="node1" presStyleIdx="0" presStyleCnt="3" custRadScaleRad="98820" custRadScaleInc="5247">
        <dgm:presLayoutVars>
          <dgm:bulletEnabled val="1"/>
        </dgm:presLayoutVars>
      </dgm:prSet>
      <dgm:spPr/>
      <dgm:t>
        <a:bodyPr/>
        <a:lstStyle/>
        <a:p>
          <a:endParaRPr kumimoji="1" lang="ja-JP" altLang="en-US"/>
        </a:p>
      </dgm:t>
    </dgm:pt>
    <dgm:pt modelId="{EABD27E8-70C3-4045-89FB-CD0CD125F0C4}" type="pres">
      <dgm:prSet presAssocID="{D8E887E8-5A91-43E3-8D57-7A46E86ECBA1}" presName="Name9" presStyleLbl="parChTrans1D2" presStyleIdx="1" presStyleCnt="3"/>
      <dgm:spPr/>
      <dgm:t>
        <a:bodyPr/>
        <a:lstStyle/>
        <a:p>
          <a:endParaRPr kumimoji="1" lang="ja-JP" altLang="en-US"/>
        </a:p>
      </dgm:t>
    </dgm:pt>
    <dgm:pt modelId="{BC22E4AB-09BA-4DCA-A04F-495BEC3710FA}" type="pres">
      <dgm:prSet presAssocID="{D8E887E8-5A91-43E3-8D57-7A46E86ECBA1}" presName="connTx" presStyleLbl="parChTrans1D2" presStyleIdx="1" presStyleCnt="3"/>
      <dgm:spPr/>
      <dgm:t>
        <a:bodyPr/>
        <a:lstStyle/>
        <a:p>
          <a:endParaRPr kumimoji="1" lang="ja-JP" altLang="en-US"/>
        </a:p>
      </dgm:t>
    </dgm:pt>
    <dgm:pt modelId="{B4DA6A53-692B-4E33-AF32-1EF5BEE9162A}" type="pres">
      <dgm:prSet presAssocID="{8E35B233-C4BB-4CCA-8392-200C6A0BB889}" presName="node" presStyleLbl="node1" presStyleIdx="1" presStyleCnt="3" custRadScaleRad="242269" custRadScaleInc="-30031">
        <dgm:presLayoutVars>
          <dgm:bulletEnabled val="1"/>
        </dgm:presLayoutVars>
      </dgm:prSet>
      <dgm:spPr/>
      <dgm:t>
        <a:bodyPr/>
        <a:lstStyle/>
        <a:p>
          <a:endParaRPr kumimoji="1" lang="ja-JP" altLang="en-US"/>
        </a:p>
      </dgm:t>
    </dgm:pt>
    <dgm:pt modelId="{675F4213-3611-46ED-8834-5A01ADAD4BFF}" type="pres">
      <dgm:prSet presAssocID="{B1D78985-563E-41E3-BDDC-879712CB5890}" presName="Name9" presStyleLbl="parChTrans1D2" presStyleIdx="2" presStyleCnt="3"/>
      <dgm:spPr/>
      <dgm:t>
        <a:bodyPr/>
        <a:lstStyle/>
        <a:p>
          <a:endParaRPr kumimoji="1" lang="ja-JP" altLang="en-US"/>
        </a:p>
      </dgm:t>
    </dgm:pt>
    <dgm:pt modelId="{A2C07643-596A-40F8-9E40-A9676883E8EE}" type="pres">
      <dgm:prSet presAssocID="{B1D78985-563E-41E3-BDDC-879712CB5890}" presName="connTx" presStyleLbl="parChTrans1D2" presStyleIdx="2" presStyleCnt="3"/>
      <dgm:spPr/>
      <dgm:t>
        <a:bodyPr/>
        <a:lstStyle/>
        <a:p>
          <a:endParaRPr kumimoji="1" lang="ja-JP" altLang="en-US"/>
        </a:p>
      </dgm:t>
    </dgm:pt>
    <dgm:pt modelId="{4D16907D-EAA1-477E-951A-0D6F14DE96BC}" type="pres">
      <dgm:prSet presAssocID="{F198569D-739F-4EA6-912B-92109613278B}" presName="node" presStyleLbl="node1" presStyleIdx="2" presStyleCnt="3" custRadScaleRad="209319" custRadScaleInc="27337">
        <dgm:presLayoutVars>
          <dgm:bulletEnabled val="1"/>
        </dgm:presLayoutVars>
      </dgm:prSet>
      <dgm:spPr/>
      <dgm:t>
        <a:bodyPr/>
        <a:lstStyle/>
        <a:p>
          <a:endParaRPr kumimoji="1" lang="ja-JP" altLang="en-US"/>
        </a:p>
      </dgm:t>
    </dgm:pt>
  </dgm:ptLst>
  <dgm:cxnLst>
    <dgm:cxn modelId="{E059A2AB-2A36-41E9-88E9-A5631990FC85}" type="presOf" srcId="{D12A368B-FAB7-44F9-AA0B-992C7DCA6EB0}" destId="{23163401-8BA7-4F1C-B5EF-434070DFEB0D}" srcOrd="0" destOrd="0" presId="urn:microsoft.com/office/officeart/2005/8/layout/radial1"/>
    <dgm:cxn modelId="{A8306294-6C2A-4781-8B9E-1DC0F90B912C}" type="presOf" srcId="{BD334EF3-B246-4017-83AB-9E37397B9EC0}" destId="{94B99C4A-24DE-42BE-9D1A-9D72932DDC13}" srcOrd="0" destOrd="0" presId="urn:microsoft.com/office/officeart/2005/8/layout/radial1"/>
    <dgm:cxn modelId="{FD5774C3-6B7F-40D9-8D43-05928EE5D3C5}" type="presOf" srcId="{BD334EF3-B246-4017-83AB-9E37397B9EC0}" destId="{9147F109-DF38-449F-AFAB-E01E937C11BF}" srcOrd="1" destOrd="0" presId="urn:microsoft.com/office/officeart/2005/8/layout/radial1"/>
    <dgm:cxn modelId="{D9F7A6BC-CC11-496B-A0EB-2B81733D8FD7}" type="presOf" srcId="{DF0676BF-0B0D-4EBD-AA18-4E4C39B47CE0}" destId="{8CAD0C58-97F2-46A1-BDC6-7D3BBD217F34}" srcOrd="0" destOrd="0" presId="urn:microsoft.com/office/officeart/2005/8/layout/radial1"/>
    <dgm:cxn modelId="{949420C6-343B-4882-A782-350CC34A5CC3}" type="presOf" srcId="{CD197725-9870-406C-945F-EF7CFC37719C}" destId="{89A87DCF-E6F6-4A1C-A2B6-D4FFF7E5B7E9}" srcOrd="0" destOrd="0" presId="urn:microsoft.com/office/officeart/2005/8/layout/radial1"/>
    <dgm:cxn modelId="{342C6DDA-8F3F-4817-AC74-4E79A8F67DAD}" type="presOf" srcId="{D8E887E8-5A91-43E3-8D57-7A46E86ECBA1}" destId="{EABD27E8-70C3-4045-89FB-CD0CD125F0C4}" srcOrd="0" destOrd="0" presId="urn:microsoft.com/office/officeart/2005/8/layout/radial1"/>
    <dgm:cxn modelId="{81874A65-F5B4-46DB-84C1-5D681A764D39}" type="presOf" srcId="{B1D78985-563E-41E3-BDDC-879712CB5890}" destId="{A2C07643-596A-40F8-9E40-A9676883E8EE}" srcOrd="1" destOrd="0" presId="urn:microsoft.com/office/officeart/2005/8/layout/radial1"/>
    <dgm:cxn modelId="{D2B72B6D-F502-4B4B-B0B0-6ADDAB6E5C66}" type="presOf" srcId="{B1D78985-563E-41E3-BDDC-879712CB5890}" destId="{675F4213-3611-46ED-8834-5A01ADAD4BFF}" srcOrd="0" destOrd="0" presId="urn:microsoft.com/office/officeart/2005/8/layout/radial1"/>
    <dgm:cxn modelId="{BD2B847A-B419-4812-BBE9-F388D15A759A}" srcId="{D12A368B-FAB7-44F9-AA0B-992C7DCA6EB0}" destId="{CD197725-9870-406C-945F-EF7CFC37719C}" srcOrd="0" destOrd="0" parTransId="{46E9AB80-2C77-47B2-B8F3-E218177A602E}" sibTransId="{5FEC0A47-2256-4F12-B5FF-96A55E54AFC6}"/>
    <dgm:cxn modelId="{2129328A-346E-41A1-BCA6-A83D29EE5BCE}" type="presOf" srcId="{F198569D-739F-4EA6-912B-92109613278B}" destId="{4D16907D-EAA1-477E-951A-0D6F14DE96BC}" srcOrd="0" destOrd="0" presId="urn:microsoft.com/office/officeart/2005/8/layout/radial1"/>
    <dgm:cxn modelId="{E84E99F1-2096-4578-9E44-70BE91784A58}" srcId="{CD197725-9870-406C-945F-EF7CFC37719C}" destId="{F198569D-739F-4EA6-912B-92109613278B}" srcOrd="2" destOrd="0" parTransId="{B1D78985-563E-41E3-BDDC-879712CB5890}" sibTransId="{BCDA7F93-7A4E-46B0-ADA6-1BA2C5B6F5A5}"/>
    <dgm:cxn modelId="{62B43FB3-C352-4EDD-BDD5-F538D8BFF022}" type="presOf" srcId="{D8E887E8-5A91-43E3-8D57-7A46E86ECBA1}" destId="{BC22E4AB-09BA-4DCA-A04F-495BEC3710FA}" srcOrd="1" destOrd="0" presId="urn:microsoft.com/office/officeart/2005/8/layout/radial1"/>
    <dgm:cxn modelId="{BD7687BA-09F9-4074-A635-05B300447E38}" type="presOf" srcId="{8E35B233-C4BB-4CCA-8392-200C6A0BB889}" destId="{B4DA6A53-692B-4E33-AF32-1EF5BEE9162A}" srcOrd="0" destOrd="0" presId="urn:microsoft.com/office/officeart/2005/8/layout/radial1"/>
    <dgm:cxn modelId="{A09295D6-F289-44D2-BF74-5191FCBE6915}" srcId="{CD197725-9870-406C-945F-EF7CFC37719C}" destId="{DF0676BF-0B0D-4EBD-AA18-4E4C39B47CE0}" srcOrd="0" destOrd="0" parTransId="{BD334EF3-B246-4017-83AB-9E37397B9EC0}" sibTransId="{77E9E0CD-4F3A-489A-967B-891237BD7C26}"/>
    <dgm:cxn modelId="{5D4B6DBA-EC11-4DB7-9DB5-B808150F1B32}" srcId="{CD197725-9870-406C-945F-EF7CFC37719C}" destId="{8E35B233-C4BB-4CCA-8392-200C6A0BB889}" srcOrd="1" destOrd="0" parTransId="{D8E887E8-5A91-43E3-8D57-7A46E86ECBA1}" sibTransId="{691F20C9-A3C5-4980-9358-F9E7EA3C3576}"/>
    <dgm:cxn modelId="{EF18F698-8640-480C-8069-BECE06A6881F}" type="presParOf" srcId="{23163401-8BA7-4F1C-B5EF-434070DFEB0D}" destId="{89A87DCF-E6F6-4A1C-A2B6-D4FFF7E5B7E9}" srcOrd="0" destOrd="0" presId="urn:microsoft.com/office/officeart/2005/8/layout/radial1"/>
    <dgm:cxn modelId="{07130C49-CBF9-4264-AF17-B2D4A0E52E6D}" type="presParOf" srcId="{23163401-8BA7-4F1C-B5EF-434070DFEB0D}" destId="{94B99C4A-24DE-42BE-9D1A-9D72932DDC13}" srcOrd="1" destOrd="0" presId="urn:microsoft.com/office/officeart/2005/8/layout/radial1"/>
    <dgm:cxn modelId="{DF2441B2-395B-45D6-8D12-0EDC293FFE2A}" type="presParOf" srcId="{94B99C4A-24DE-42BE-9D1A-9D72932DDC13}" destId="{9147F109-DF38-449F-AFAB-E01E937C11BF}" srcOrd="0" destOrd="0" presId="urn:microsoft.com/office/officeart/2005/8/layout/radial1"/>
    <dgm:cxn modelId="{FBB7EF75-8484-4743-B849-D5EB83321B63}" type="presParOf" srcId="{23163401-8BA7-4F1C-B5EF-434070DFEB0D}" destId="{8CAD0C58-97F2-46A1-BDC6-7D3BBD217F34}" srcOrd="2" destOrd="0" presId="urn:microsoft.com/office/officeart/2005/8/layout/radial1"/>
    <dgm:cxn modelId="{8ED3869B-2EEB-4C0C-A63A-79F516A274EC}" type="presParOf" srcId="{23163401-8BA7-4F1C-B5EF-434070DFEB0D}" destId="{EABD27E8-70C3-4045-89FB-CD0CD125F0C4}" srcOrd="3" destOrd="0" presId="urn:microsoft.com/office/officeart/2005/8/layout/radial1"/>
    <dgm:cxn modelId="{223A3CB1-4C86-4A24-ABD6-072A1F652E5A}" type="presParOf" srcId="{EABD27E8-70C3-4045-89FB-CD0CD125F0C4}" destId="{BC22E4AB-09BA-4DCA-A04F-495BEC3710FA}" srcOrd="0" destOrd="0" presId="urn:microsoft.com/office/officeart/2005/8/layout/radial1"/>
    <dgm:cxn modelId="{C651ABFE-86A7-4D62-91A8-9FF44EFAB394}" type="presParOf" srcId="{23163401-8BA7-4F1C-B5EF-434070DFEB0D}" destId="{B4DA6A53-692B-4E33-AF32-1EF5BEE9162A}" srcOrd="4" destOrd="0" presId="urn:microsoft.com/office/officeart/2005/8/layout/radial1"/>
    <dgm:cxn modelId="{5E9232C9-8142-417A-83D5-343451D1B486}" type="presParOf" srcId="{23163401-8BA7-4F1C-B5EF-434070DFEB0D}" destId="{675F4213-3611-46ED-8834-5A01ADAD4BFF}" srcOrd="5" destOrd="0" presId="urn:microsoft.com/office/officeart/2005/8/layout/radial1"/>
    <dgm:cxn modelId="{0E40537C-E671-4419-BF2D-68D1E65D807F}" type="presParOf" srcId="{675F4213-3611-46ED-8834-5A01ADAD4BFF}" destId="{A2C07643-596A-40F8-9E40-A9676883E8EE}" srcOrd="0" destOrd="0" presId="urn:microsoft.com/office/officeart/2005/8/layout/radial1"/>
    <dgm:cxn modelId="{8528CEB6-2463-483F-8BDC-7F11C8DDC902}" type="presParOf" srcId="{23163401-8BA7-4F1C-B5EF-434070DFEB0D}" destId="{4D16907D-EAA1-477E-951A-0D6F14DE96BC}" srcOrd="6"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B61B8A-2B78-4A42-BBBA-ACBB0F65F738}">
      <dsp:nvSpPr>
        <dsp:cNvPr id="0" name=""/>
        <dsp:cNvSpPr/>
      </dsp:nvSpPr>
      <dsp:spPr>
        <a:xfrm>
          <a:off x="272317" y="533613"/>
          <a:ext cx="4093622" cy="1280762"/>
        </a:xfrm>
        <a:prstGeom prst="ellipse">
          <a:avLst/>
        </a:prstGeom>
        <a:solidFill>
          <a:schemeClr val="lt1"/>
        </a:solidFill>
        <a:ln w="38100" cap="flat" cmpd="sng" algn="ctr">
          <a:solidFill>
            <a:srgbClr val="FFC000"/>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50800" tIns="50800" rIns="50800" bIns="50800" numCol="1" spcCol="1270" anchor="ctr" anchorCtr="0">
          <a:noAutofit/>
        </a:bodyPr>
        <a:lstStyle/>
        <a:p>
          <a:pPr lvl="0" algn="ctr" defTabSz="1778000">
            <a:lnSpc>
              <a:spcPct val="100000"/>
            </a:lnSpc>
            <a:spcBef>
              <a:spcPct val="0"/>
            </a:spcBef>
            <a:spcAft>
              <a:spcPct val="35000"/>
            </a:spcAft>
          </a:pPr>
          <a:r>
            <a:rPr kumimoji="1" lang="ja-JP" altLang="en-US" sz="4000" b="1" kern="1200" dirty="0" smtClean="0">
              <a:solidFill>
                <a:schemeClr val="tx1"/>
              </a:solidFill>
            </a:rPr>
            <a:t>確実なこと</a:t>
          </a:r>
          <a:endParaRPr kumimoji="1" lang="ja-JP" altLang="en-US" sz="4000" b="1" kern="1200" dirty="0">
            <a:solidFill>
              <a:schemeClr val="tx1"/>
            </a:solidFill>
          </a:endParaRPr>
        </a:p>
      </dsp:txBody>
      <dsp:txXfrm>
        <a:off x="871814" y="721176"/>
        <a:ext cx="2894628" cy="905636"/>
      </dsp:txXfrm>
    </dsp:sp>
    <dsp:sp modelId="{B56DDC5D-813E-46BE-9417-822689CA4DA5}">
      <dsp:nvSpPr>
        <dsp:cNvPr id="0" name=""/>
        <dsp:cNvSpPr/>
      </dsp:nvSpPr>
      <dsp:spPr>
        <a:xfrm>
          <a:off x="4302175" y="1374585"/>
          <a:ext cx="1489467" cy="1489467"/>
        </a:xfrm>
        <a:prstGeom prst="mathEqual">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444750">
            <a:lnSpc>
              <a:spcPct val="90000"/>
            </a:lnSpc>
            <a:spcBef>
              <a:spcPct val="0"/>
            </a:spcBef>
            <a:spcAft>
              <a:spcPct val="35000"/>
            </a:spcAft>
          </a:pPr>
          <a:endParaRPr kumimoji="1" lang="ja-JP" altLang="en-US" sz="5500" kern="1200"/>
        </a:p>
      </dsp:txBody>
      <dsp:txXfrm>
        <a:off x="4499604" y="1681415"/>
        <a:ext cx="1094609" cy="875807"/>
      </dsp:txXfrm>
    </dsp:sp>
    <dsp:sp modelId="{5AFF64F3-2895-4400-BE4E-055BB932235A}">
      <dsp:nvSpPr>
        <dsp:cNvPr id="0" name=""/>
        <dsp:cNvSpPr/>
      </dsp:nvSpPr>
      <dsp:spPr>
        <a:xfrm>
          <a:off x="5687432" y="683048"/>
          <a:ext cx="3867275" cy="1182098"/>
        </a:xfrm>
        <a:prstGeom prst="ellipse">
          <a:avLst/>
        </a:prstGeom>
        <a:solidFill>
          <a:schemeClr val="lt1"/>
        </a:solidFill>
        <a:ln w="381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kumimoji="1" lang="ja-JP" altLang="en-US" sz="3600" kern="1200" dirty="0" smtClean="0">
              <a:solidFill>
                <a:schemeClr val="tx1"/>
              </a:solidFill>
            </a:rPr>
            <a:t>不確実なこと</a:t>
          </a:r>
          <a:endParaRPr kumimoji="1" lang="ja-JP" altLang="en-US" sz="3600" kern="1200" dirty="0">
            <a:solidFill>
              <a:schemeClr val="tx1"/>
            </a:solidFill>
          </a:endParaRPr>
        </a:p>
      </dsp:txBody>
      <dsp:txXfrm>
        <a:off x="6253781" y="856162"/>
        <a:ext cx="2734577" cy="83587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0.34236</cdr:x>
      <cdr:y>0.26157</cdr:y>
    </cdr:from>
    <cdr:to>
      <cdr:x>0.48681</cdr:x>
      <cdr:y>0.37963</cdr:y>
    </cdr:to>
    <cdr:sp macro="" textlink="">
      <cdr:nvSpPr>
        <cdr:cNvPr id="2" name="テキスト ボックス 1"/>
        <cdr:cNvSpPr txBox="1"/>
      </cdr:nvSpPr>
      <cdr:spPr>
        <a:xfrm xmlns:a="http://schemas.openxmlformats.org/drawingml/2006/main">
          <a:off x="1565275" y="717550"/>
          <a:ext cx="660400" cy="3238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ja-JP" altLang="en-US" sz="110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1E2DE9-5267-4C31-B0EA-7E2C32E9F001}" type="datetimeFigureOut">
              <a:rPr kumimoji="1" lang="ja-JP" altLang="en-US" smtClean="0"/>
              <a:t>2015/12/19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3371A6-CEA8-40F5-A061-B6D7EC0F20EB}" type="slidenum">
              <a:rPr kumimoji="1" lang="ja-JP" altLang="en-US" smtClean="0"/>
              <a:t>‹#›</a:t>
            </a:fld>
            <a:endParaRPr kumimoji="1" lang="ja-JP" altLang="en-US"/>
          </a:p>
        </p:txBody>
      </p:sp>
    </p:spTree>
    <p:extLst>
      <p:ext uri="{BB962C8B-B14F-4D97-AF65-F5344CB8AC3E}">
        <p14:creationId xmlns:p14="http://schemas.microsoft.com/office/powerpoint/2010/main" val="364598700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a:spcBef>
                <a:spcPts val="0"/>
              </a:spcBef>
              <a:buNone/>
            </a:pPr>
            <a:r>
              <a:rPr lang="ja-JP" altLang="en-US" dirty="0" smtClean="0"/>
              <a:t>１３、１４、２８、３２、５４、５８</a:t>
            </a:r>
            <a:endParaRPr dirty="0"/>
          </a:p>
        </p:txBody>
      </p:sp>
      <p:sp>
        <p:nvSpPr>
          <p:cNvPr id="105" name="Shape 10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175426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a:spcBef>
                <a:spcPts val="0"/>
              </a:spcBef>
              <a:buNone/>
            </a:pPr>
            <a:r>
              <a:rPr lang="ja-JP" altLang="en-US" dirty="0" smtClean="0"/>
              <a:t>編集済</a:t>
            </a:r>
            <a:endParaRPr dirty="0"/>
          </a:p>
        </p:txBody>
      </p:sp>
      <p:sp>
        <p:nvSpPr>
          <p:cNvPr id="151" name="Shape 15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007540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31" name="Shape 131"/>
          <p:cNvSpPr txBox="1">
            <a:spLocks noGrp="1"/>
          </p:cNvSpPr>
          <p:nvPr>
            <p:ph type="body" idx="1"/>
          </p:nvPr>
        </p:nvSpPr>
        <p:spPr>
          <a:xfrm>
            <a:off x="685800" y="4400550"/>
            <a:ext cx="5486399" cy="3600599"/>
          </a:xfrm>
          <a:prstGeom prst="rect">
            <a:avLst/>
          </a:prstGeom>
        </p:spPr>
        <p:txBody>
          <a:bodyPr lIns="91425" tIns="91425" rIns="91425" bIns="91425" anchor="t" anchorCtr="0">
            <a:noAutofit/>
          </a:bodyPr>
          <a:lstStyle/>
          <a:p>
            <a:pPr>
              <a:spcBef>
                <a:spcPts val="0"/>
              </a:spcBef>
              <a:buNone/>
            </a:pPr>
            <a:r>
              <a:rPr lang="ja-JP" altLang="en-US" dirty="0" smtClean="0"/>
              <a:t>②についてはインプリでだから、後程</a:t>
            </a:r>
            <a:endParaRPr dirty="0"/>
          </a:p>
        </p:txBody>
      </p:sp>
      <p:sp>
        <p:nvSpPr>
          <p:cNvPr id="132" name="Shape 132"/>
          <p:cNvSpPr txBox="1">
            <a:spLocks noGrp="1"/>
          </p:cNvSpPr>
          <p:nvPr>
            <p:ph type="sldNum" idx="12"/>
          </p:nvPr>
        </p:nvSpPr>
        <p:spPr>
          <a:xfrm>
            <a:off x="3884612" y="8685213"/>
            <a:ext cx="2971799" cy="458699"/>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ltLang="ja-JP"/>
              <a:t>13</a:t>
            </a:fld>
            <a:endParaRPr lang="ja-JP"/>
          </a:p>
        </p:txBody>
      </p:sp>
    </p:spTree>
    <p:extLst>
      <p:ext uri="{BB962C8B-B14F-4D97-AF65-F5344CB8AC3E}">
        <p14:creationId xmlns:p14="http://schemas.microsoft.com/office/powerpoint/2010/main" val="5257398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そもそも実際に購入に繋がっている、購買意欲は高まっているのか</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1B3371A6-CEA8-40F5-A061-B6D7EC0F20EB}" type="slidenum">
              <a:rPr kumimoji="1" lang="ja-JP" altLang="en-US" smtClean="0"/>
              <a:t>14</a:t>
            </a:fld>
            <a:endParaRPr kumimoji="1" lang="ja-JP" altLang="en-US"/>
          </a:p>
        </p:txBody>
      </p:sp>
    </p:spTree>
    <p:extLst>
      <p:ext uri="{BB962C8B-B14F-4D97-AF65-F5344CB8AC3E}">
        <p14:creationId xmlns:p14="http://schemas.microsoft.com/office/powerpoint/2010/main" val="27480296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txBox="1">
            <a:spLocks noGrp="1"/>
          </p:cNvSpPr>
          <p:nvPr>
            <p:ph type="body" idx="1"/>
          </p:nvPr>
        </p:nvSpPr>
        <p:spPr>
          <a:xfrm>
            <a:off x="685800" y="4400550"/>
            <a:ext cx="5486399" cy="3600599"/>
          </a:xfrm>
          <a:prstGeom prst="rect">
            <a:avLst/>
          </a:prstGeom>
        </p:spPr>
        <p:txBody>
          <a:bodyPr lIns="91425" tIns="91425" rIns="91425" bIns="91425" anchor="t" anchorCtr="0">
            <a:noAutofit/>
          </a:bodyPr>
          <a:lstStyle/>
          <a:p>
            <a:pPr lvl="0" rtl="0">
              <a:spcBef>
                <a:spcPts val="0"/>
              </a:spcBef>
              <a:buNone/>
            </a:pPr>
            <a:r>
              <a:rPr lang="en-US" altLang="ja-JP" dirty="0" smtClean="0"/>
              <a:t>×</a:t>
            </a:r>
            <a:r>
              <a:rPr lang="ja-JP" altLang="en-US" dirty="0" smtClean="0"/>
              <a:t>ランキング表示によって　　←ありなしの話、というニュアンスが伝わらない</a:t>
            </a:r>
            <a:endParaRPr lang="en-US" altLang="ja-JP" dirty="0" smtClean="0"/>
          </a:p>
          <a:p>
            <a:pPr lvl="0" rtl="0">
              <a:spcBef>
                <a:spcPts val="0"/>
              </a:spcBef>
              <a:buNone/>
            </a:pPr>
            <a:r>
              <a:rPr lang="ja-JP" altLang="en-US" dirty="0" smtClean="0"/>
              <a:t>○ランキング表示が “あること” によって</a:t>
            </a:r>
            <a:endParaRPr lang="en-US" altLang="ja-JP" dirty="0" smtClean="0"/>
          </a:p>
          <a:p>
            <a:pPr lvl="0" rtl="0">
              <a:spcBef>
                <a:spcPts val="0"/>
              </a:spcBef>
              <a:buNone/>
            </a:pPr>
            <a:endParaRPr dirty="0"/>
          </a:p>
        </p:txBody>
      </p:sp>
      <p:sp>
        <p:nvSpPr>
          <p:cNvPr id="227" name="Shape 22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7080835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81" name="Shape 181"/>
          <p:cNvSpPr txBox="1">
            <a:spLocks noGrp="1"/>
          </p:cNvSpPr>
          <p:nvPr>
            <p:ph type="body" idx="1"/>
          </p:nvPr>
        </p:nvSpPr>
        <p:spPr>
          <a:xfrm>
            <a:off x="685800" y="4400550"/>
            <a:ext cx="5486399" cy="3600599"/>
          </a:xfrm>
          <a:prstGeom prst="rect">
            <a:avLst/>
          </a:prstGeom>
        </p:spPr>
        <p:txBody>
          <a:bodyPr lIns="91425" tIns="91425" rIns="91425" bIns="91425" anchor="t" anchorCtr="0">
            <a:noAutofit/>
          </a:bodyPr>
          <a:lstStyle/>
          <a:p>
            <a:pPr>
              <a:spcBef>
                <a:spcPts val="0"/>
              </a:spcBef>
              <a:buNone/>
            </a:pPr>
            <a:endParaRPr/>
          </a:p>
        </p:txBody>
      </p:sp>
      <p:sp>
        <p:nvSpPr>
          <p:cNvPr id="182" name="Shape 182"/>
          <p:cNvSpPr txBox="1">
            <a:spLocks noGrp="1"/>
          </p:cNvSpPr>
          <p:nvPr>
            <p:ph type="sldNum" idx="12"/>
          </p:nvPr>
        </p:nvSpPr>
        <p:spPr>
          <a:xfrm>
            <a:off x="3884612" y="8685213"/>
            <a:ext cx="2971799" cy="458699"/>
          </a:xfrm>
          <a:prstGeom prst="rect">
            <a:avLst/>
          </a:prstGeom>
        </p:spPr>
        <p:txBody>
          <a:bodyPr lIns="91425" tIns="45700" rIns="91425" bIns="45700" anchor="b" anchorCtr="0">
            <a:noAutofit/>
          </a:bodyPr>
          <a:lstStyle/>
          <a:p>
            <a:pPr>
              <a:buClr>
                <a:srgbClr val="000000"/>
              </a:buClr>
              <a:buSzPct val="25000"/>
              <a:buFont typeface="Arial"/>
              <a:buNone/>
            </a:pPr>
            <a:fld id="{00000000-1234-1234-1234-123412341234}" type="slidenum">
              <a:rPr lang="en-US" altLang="ja-JP"/>
              <a:pPr>
                <a:buClr>
                  <a:srgbClr val="000000"/>
                </a:buClr>
                <a:buSzPct val="25000"/>
                <a:buFont typeface="Arial"/>
                <a:buNone/>
              </a:pPr>
              <a:t>16</a:t>
            </a:fld>
            <a:endParaRPr lang="ja-JP" altLang="en-US"/>
          </a:p>
        </p:txBody>
      </p:sp>
    </p:spTree>
    <p:extLst>
      <p:ext uri="{BB962C8B-B14F-4D97-AF65-F5344CB8AC3E}">
        <p14:creationId xmlns:p14="http://schemas.microsoft.com/office/powerpoint/2010/main" val="26057934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a:spcBef>
                <a:spcPts val="0"/>
              </a:spcBef>
              <a:buNone/>
            </a:pPr>
            <a:endParaRPr dirty="0"/>
          </a:p>
        </p:txBody>
      </p:sp>
      <p:sp>
        <p:nvSpPr>
          <p:cNvPr id="157" name="Shape 15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8456896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idx="10"/>
          </p:nvPr>
        </p:nvSpPr>
        <p:spPr/>
        <p:txBody>
          <a:bodyPr/>
          <a:lstStyle/>
          <a:p>
            <a:pPr>
              <a:buSzPct val="25000"/>
            </a:pPr>
            <a:fld id="{00000000-1234-1234-1234-123412341234}" type="slidenum">
              <a:rPr lang="en-US" altLang="ja-JP" smtClean="0">
                <a:solidFill>
                  <a:prstClr val="black"/>
                </a:solidFill>
                <a:ea typeface="Calibri"/>
                <a:cs typeface="Calibri"/>
                <a:sym typeface="Calibri"/>
              </a:rPr>
              <a:pPr>
                <a:buSzPct val="25000"/>
              </a:pPr>
              <a:t>19</a:t>
            </a:fld>
            <a:endParaRPr lang="ja-JP" altLang="en-US">
              <a:solidFill>
                <a:prstClr val="black"/>
              </a:solidFill>
              <a:ea typeface="Calibri"/>
              <a:cs typeface="Calibri"/>
              <a:sym typeface="Calibri"/>
            </a:endParaRPr>
          </a:p>
        </p:txBody>
      </p:sp>
    </p:spTree>
    <p:extLst>
      <p:ext uri="{BB962C8B-B14F-4D97-AF65-F5344CB8AC3E}">
        <p14:creationId xmlns:p14="http://schemas.microsoft.com/office/powerpoint/2010/main" val="2840234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⇒今日の情報化は特に②の意味において、社会に複雑性を増幅する作用があるため、簡潔さ、わかりやすさといったものが逆に重要になってきている。</a:t>
            </a:r>
            <a:endParaRPr kumimoji="1"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まとめると、消費者は情報の簡潔さ、わかりやすさを求めている！</a:t>
            </a:r>
          </a:p>
          <a:p>
            <a:r>
              <a:rPr lang="en-US" altLang="ja-JP" sz="1200" b="0" i="0" u="none" strike="noStrike" cap="none" baseline="0" dirty="0" smtClean="0">
                <a:solidFill>
                  <a:schemeClr val="dk1"/>
                </a:solidFill>
                <a:latin typeface="+mn-lt"/>
                <a:ea typeface="Calibri"/>
                <a:cs typeface="Calibri"/>
                <a:sym typeface="Calibri"/>
              </a:rPr>
              <a:t>『</a:t>
            </a:r>
            <a:r>
              <a:rPr lang="ja-JP" altLang="ja-JP" sz="1200" b="0" i="0" u="none" strike="noStrike" cap="none" baseline="0" dirty="0" smtClean="0">
                <a:solidFill>
                  <a:schemeClr val="dk1"/>
                </a:solidFill>
                <a:latin typeface="+mn-lt"/>
                <a:ea typeface="Calibri"/>
                <a:cs typeface="Calibri"/>
                <a:sym typeface="Calibri"/>
              </a:rPr>
              <a:t>ある特定の状況で、どのように振舞うべきか、あるいはなにを信じるべきかについて、われわれに</a:t>
            </a:r>
            <a:r>
              <a:rPr lang="ja-JP" altLang="ja-JP" sz="1200" b="0" i="0" u="none" strike="noStrike" cap="none" baseline="0" dirty="0" smtClean="0">
                <a:solidFill>
                  <a:srgbClr val="FF0000"/>
                </a:solidFill>
                <a:latin typeface="+mn-lt"/>
                <a:ea typeface="Calibri"/>
                <a:cs typeface="Calibri"/>
                <a:sym typeface="Calibri"/>
              </a:rPr>
              <a:t>確信がないときには、</a:t>
            </a:r>
            <a:r>
              <a:rPr lang="ja-JP" altLang="ja-JP" sz="1200" b="0" i="0" u="none" strike="noStrike" cap="none" baseline="0" dirty="0" smtClean="0">
                <a:solidFill>
                  <a:schemeClr val="dk1"/>
                </a:solidFill>
                <a:latin typeface="+mn-lt"/>
                <a:ea typeface="Calibri"/>
                <a:cs typeface="Calibri"/>
                <a:sym typeface="Calibri"/>
              </a:rPr>
              <a:t>われわれは</a:t>
            </a:r>
            <a:r>
              <a:rPr lang="ja-JP" altLang="ja-JP" sz="1200" b="0" i="0" u="none" strike="noStrike" cap="none" baseline="0" dirty="0" smtClean="0">
                <a:solidFill>
                  <a:srgbClr val="FF0000"/>
                </a:solidFill>
                <a:latin typeface="+mn-lt"/>
                <a:ea typeface="Calibri"/>
                <a:cs typeface="Calibri"/>
                <a:sym typeface="Calibri"/>
              </a:rPr>
              <a:t>他者の行動に注目</a:t>
            </a:r>
            <a:r>
              <a:rPr lang="ja-JP" altLang="ja-JP" sz="1200" b="0" i="0" u="none" strike="noStrike" cap="none" baseline="0" dirty="0" smtClean="0">
                <a:solidFill>
                  <a:schemeClr val="dk1"/>
                </a:solidFill>
                <a:latin typeface="+mn-lt"/>
                <a:ea typeface="Calibri"/>
                <a:cs typeface="Calibri"/>
                <a:sym typeface="Calibri"/>
              </a:rPr>
              <a:t>する。</a:t>
            </a:r>
            <a:r>
              <a:rPr lang="en-US" altLang="ja-JP" sz="1200" b="0" i="0" u="none" strike="noStrike" cap="none" baseline="0" dirty="0" smtClean="0">
                <a:solidFill>
                  <a:schemeClr val="dk1"/>
                </a:solidFill>
                <a:latin typeface="+mn-lt"/>
                <a:ea typeface="Calibri"/>
                <a:cs typeface="Calibri"/>
                <a:sym typeface="Calibri"/>
              </a:rPr>
              <a:t>』</a:t>
            </a:r>
            <a:endParaRPr kumimoji="1" lang="ja-JP" altLang="en-US" dirty="0"/>
          </a:p>
        </p:txBody>
      </p:sp>
      <p:sp>
        <p:nvSpPr>
          <p:cNvPr id="4" name="スライド番号プレースホルダー 3"/>
          <p:cNvSpPr>
            <a:spLocks noGrp="1"/>
          </p:cNvSpPr>
          <p:nvPr>
            <p:ph type="sldNum" idx="10"/>
          </p:nvPr>
        </p:nvSpPr>
        <p:spPr/>
        <p:txBody>
          <a:bodyPr/>
          <a:lstStyle/>
          <a:p>
            <a:pPr>
              <a:buSzPct val="25000"/>
            </a:pPr>
            <a:fld id="{00000000-1234-1234-1234-123412341234}" type="slidenum">
              <a:rPr lang="en-US" altLang="ja-JP" smtClean="0">
                <a:solidFill>
                  <a:prstClr val="black"/>
                </a:solidFill>
                <a:ea typeface="Calibri"/>
                <a:cs typeface="Calibri"/>
                <a:sym typeface="Calibri"/>
              </a:rPr>
              <a:pPr>
                <a:buSzPct val="25000"/>
              </a:pPr>
              <a:t>20</a:t>
            </a:fld>
            <a:endParaRPr lang="ja-JP" altLang="en-US">
              <a:solidFill>
                <a:prstClr val="black"/>
              </a:solidFill>
              <a:ea typeface="Calibri"/>
              <a:cs typeface="Calibri"/>
              <a:sym typeface="Calibri"/>
            </a:endParaRPr>
          </a:p>
        </p:txBody>
      </p:sp>
    </p:spTree>
    <p:extLst>
      <p:ext uri="{BB962C8B-B14F-4D97-AF65-F5344CB8AC3E}">
        <p14:creationId xmlns:p14="http://schemas.microsoft.com/office/powerpoint/2010/main" val="26436942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a:spcBef>
                <a:spcPts val="0"/>
              </a:spcBef>
              <a:buNone/>
            </a:pPr>
            <a:r>
              <a:rPr lang="ja-JP" altLang="en-US" dirty="0" smtClean="0"/>
              <a:t>ランキングの機能と購買者が求めているものをあわせるとこうなるんじゃないか</a:t>
            </a:r>
            <a:endParaRPr dirty="0"/>
          </a:p>
        </p:txBody>
      </p:sp>
      <p:sp>
        <p:nvSpPr>
          <p:cNvPr id="204" name="Shape 2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423370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txBox="1">
            <a:spLocks noGrp="1"/>
          </p:cNvSpPr>
          <p:nvPr>
            <p:ph type="body" idx="1"/>
          </p:nvPr>
        </p:nvSpPr>
        <p:spPr>
          <a:xfrm>
            <a:off x="685800" y="4400550"/>
            <a:ext cx="5486399" cy="3600599"/>
          </a:xfrm>
          <a:prstGeom prst="rect">
            <a:avLst/>
          </a:prstGeom>
        </p:spPr>
        <p:txBody>
          <a:bodyPr lIns="91425" tIns="91425" rIns="91425" bIns="91425" anchor="t" anchorCtr="0">
            <a:noAutofit/>
          </a:bodyPr>
          <a:lstStyle/>
          <a:p>
            <a:pPr lvl="0" rtl="0">
              <a:spcBef>
                <a:spcPts val="0"/>
              </a:spcBef>
              <a:buNone/>
            </a:pPr>
            <a:r>
              <a:rPr lang="ja-JP" altLang="en-US" dirty="0" smtClean="0"/>
              <a:t>スライド前に要因として</a:t>
            </a:r>
            <a:endParaRPr lang="en-US" altLang="ja-JP" dirty="0" smtClean="0"/>
          </a:p>
          <a:p>
            <a:pPr lvl="0" rtl="0">
              <a:spcBef>
                <a:spcPts val="0"/>
              </a:spcBef>
              <a:buNone/>
            </a:pPr>
            <a:endParaRPr lang="en-US" altLang="ja-JP" dirty="0" smtClean="0"/>
          </a:p>
          <a:p>
            <a:pPr lvl="0" rtl="0">
              <a:spcBef>
                <a:spcPts val="0"/>
              </a:spcBef>
              <a:buNone/>
            </a:pPr>
            <a:r>
              <a:rPr lang="ja-JP" altLang="en-US" dirty="0" smtClean="0"/>
              <a:t>同調傾向が強いから、購買意欲が高まるって言いたいから、</a:t>
            </a:r>
            <a:endParaRPr lang="en-US" altLang="ja-JP" dirty="0" smtClean="0"/>
          </a:p>
          <a:p>
            <a:pPr lvl="0" rtl="0">
              <a:spcBef>
                <a:spcPts val="0"/>
              </a:spcBef>
              <a:buNone/>
            </a:pPr>
            <a:endParaRPr lang="en-US" altLang="ja-JP" dirty="0" smtClean="0"/>
          </a:p>
          <a:p>
            <a:pPr lvl="0" rtl="0">
              <a:spcBef>
                <a:spcPts val="0"/>
              </a:spcBef>
              <a:buNone/>
            </a:pPr>
            <a:endParaRPr lang="en-US" altLang="ja-JP" dirty="0" smtClean="0"/>
          </a:p>
        </p:txBody>
      </p:sp>
      <p:sp>
        <p:nvSpPr>
          <p:cNvPr id="227" name="Shape 22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186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11" name="Shape 111"/>
          <p:cNvSpPr txBox="1">
            <a:spLocks noGrp="1"/>
          </p:cNvSpPr>
          <p:nvPr>
            <p:ph type="body" idx="1"/>
          </p:nvPr>
        </p:nvSpPr>
        <p:spPr>
          <a:xfrm>
            <a:off x="685800" y="4400550"/>
            <a:ext cx="5486399" cy="3600599"/>
          </a:xfrm>
          <a:prstGeom prst="rect">
            <a:avLst/>
          </a:prstGeom>
        </p:spPr>
        <p:txBody>
          <a:bodyPr lIns="91425" tIns="91425" rIns="91425" bIns="91425" anchor="t" anchorCtr="0">
            <a:noAutofit/>
          </a:bodyPr>
          <a:lstStyle/>
          <a:p>
            <a:pPr>
              <a:spcBef>
                <a:spcPts val="0"/>
              </a:spcBef>
              <a:buNone/>
            </a:pPr>
            <a:endParaRPr dirty="0"/>
          </a:p>
        </p:txBody>
      </p:sp>
      <p:sp>
        <p:nvSpPr>
          <p:cNvPr id="112" name="Shape 112"/>
          <p:cNvSpPr txBox="1">
            <a:spLocks noGrp="1"/>
          </p:cNvSpPr>
          <p:nvPr>
            <p:ph type="sldNum" idx="12"/>
          </p:nvPr>
        </p:nvSpPr>
        <p:spPr>
          <a:xfrm>
            <a:off x="3884612" y="8685213"/>
            <a:ext cx="2971799" cy="458699"/>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ltLang="ja-JP"/>
              <a:t>2</a:t>
            </a:fld>
            <a:endParaRPr lang="ja-JP" dirty="0"/>
          </a:p>
        </p:txBody>
      </p:sp>
    </p:spTree>
    <p:extLst>
      <p:ext uri="{BB962C8B-B14F-4D97-AF65-F5344CB8AC3E}">
        <p14:creationId xmlns:p14="http://schemas.microsoft.com/office/powerpoint/2010/main" val="18149644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Shape 1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89" name="Shape 189"/>
          <p:cNvSpPr txBox="1">
            <a:spLocks noGrp="1"/>
          </p:cNvSpPr>
          <p:nvPr>
            <p:ph type="body" idx="1"/>
          </p:nvPr>
        </p:nvSpPr>
        <p:spPr>
          <a:xfrm>
            <a:off x="685800" y="4400550"/>
            <a:ext cx="5486399" cy="3600599"/>
          </a:xfrm>
          <a:prstGeom prst="rect">
            <a:avLst/>
          </a:prstGeom>
        </p:spPr>
        <p:txBody>
          <a:bodyPr lIns="91425" tIns="91425" rIns="91425" bIns="91425" anchor="t" anchorCtr="0">
            <a:noAutofit/>
          </a:bodyPr>
          <a:lstStyle/>
          <a:p>
            <a:pPr>
              <a:spcBef>
                <a:spcPts val="0"/>
              </a:spcBef>
              <a:buNone/>
            </a:pPr>
            <a:r>
              <a:rPr lang="ja-JP" altLang="en-US" dirty="0" smtClean="0"/>
              <a:t>３つに当てはまるものを考えるわけじゃないよね、ズレてる？</a:t>
            </a:r>
            <a:endParaRPr lang="en-US" altLang="ja-JP" dirty="0" smtClean="0"/>
          </a:p>
          <a:p>
            <a:pPr>
              <a:spcBef>
                <a:spcPts val="0"/>
              </a:spcBef>
              <a:buNone/>
            </a:pPr>
            <a:r>
              <a:rPr lang="ja-JP" altLang="en-US" dirty="0" smtClean="0"/>
              <a:t>説明をもっと</a:t>
            </a:r>
            <a:endParaRPr dirty="0"/>
          </a:p>
        </p:txBody>
      </p:sp>
      <p:sp>
        <p:nvSpPr>
          <p:cNvPr id="190" name="Shape 190"/>
          <p:cNvSpPr txBox="1">
            <a:spLocks noGrp="1"/>
          </p:cNvSpPr>
          <p:nvPr>
            <p:ph type="sldNum" idx="12"/>
          </p:nvPr>
        </p:nvSpPr>
        <p:spPr>
          <a:xfrm>
            <a:off x="3884612" y="8685213"/>
            <a:ext cx="2971799" cy="458699"/>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ltLang="ja-JP"/>
              <a:t>24</a:t>
            </a:fld>
            <a:endParaRPr lang="ja-JP"/>
          </a:p>
        </p:txBody>
      </p:sp>
    </p:spTree>
    <p:extLst>
      <p:ext uri="{BB962C8B-B14F-4D97-AF65-F5344CB8AC3E}">
        <p14:creationId xmlns:p14="http://schemas.microsoft.com/office/powerpoint/2010/main" val="39978816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altLang="ja-JP" sz="1200" b="0" i="0" u="none" strike="noStrike" cap="none" baseline="0" smtClean="0">
                <a:solidFill>
                  <a:schemeClr val="dk1"/>
                </a:solidFill>
                <a:latin typeface="Calibri"/>
                <a:ea typeface="Calibri"/>
                <a:cs typeface="Calibri"/>
                <a:sym typeface="Calibri"/>
              </a:rPr>
              <a:t>26</a:t>
            </a:fld>
            <a:endParaRPr lang="ja-JP" sz="1200" b="0" i="0" u="none" strike="noStrike" cap="none" baseline="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23417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B3371A6-CEA8-40F5-A061-B6D7EC0F20EB}" type="slidenum">
              <a:rPr kumimoji="1" lang="ja-JP" altLang="en-US" smtClean="0"/>
              <a:t>28</a:t>
            </a:fld>
            <a:endParaRPr kumimoji="1" lang="ja-JP" altLang="en-US"/>
          </a:p>
        </p:txBody>
      </p:sp>
    </p:spTree>
    <p:extLst>
      <p:ext uri="{BB962C8B-B14F-4D97-AF65-F5344CB8AC3E}">
        <p14:creationId xmlns:p14="http://schemas.microsoft.com/office/powerpoint/2010/main" val="23906741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B3371A6-CEA8-40F5-A061-B6D7EC0F20EB}" type="slidenum">
              <a:rPr kumimoji="1" lang="ja-JP" altLang="en-US" smtClean="0"/>
              <a:t>30</a:t>
            </a:fld>
            <a:endParaRPr kumimoji="1" lang="ja-JP" altLang="en-US"/>
          </a:p>
        </p:txBody>
      </p:sp>
    </p:spTree>
    <p:extLst>
      <p:ext uri="{BB962C8B-B14F-4D97-AF65-F5344CB8AC3E}">
        <p14:creationId xmlns:p14="http://schemas.microsoft.com/office/powerpoint/2010/main" val="7529332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r>
              <a:rPr kumimoji="1" lang="ja-JP" altLang="en-US" dirty="0" smtClean="0"/>
              <a:t>購買換気型ランキングは今回の私たちの研究には該当しないため、取り扱いません。</a:t>
            </a:r>
            <a:endParaRPr kumimoji="1" lang="ja-JP" altLang="en-US" dirty="0"/>
          </a:p>
        </p:txBody>
      </p:sp>
      <p:sp>
        <p:nvSpPr>
          <p:cNvPr id="4" name="スライド番号プレースホルダー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altLang="ja-JP" sz="1200" b="0" i="0" u="none" strike="noStrike" cap="none" baseline="0" smtClean="0">
                <a:solidFill>
                  <a:schemeClr val="dk1"/>
                </a:solidFill>
                <a:latin typeface="Calibri"/>
                <a:ea typeface="Calibri"/>
                <a:cs typeface="Calibri"/>
                <a:sym typeface="Calibri"/>
              </a:rPr>
              <a:t>31</a:t>
            </a:fld>
            <a:endParaRPr lang="ja-JP" sz="1200" b="0" i="0" u="none" strike="noStrike" cap="none" baseline="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391194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Shape 1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89" name="Shape 189"/>
          <p:cNvSpPr txBox="1">
            <a:spLocks noGrp="1"/>
          </p:cNvSpPr>
          <p:nvPr>
            <p:ph type="body" idx="1"/>
          </p:nvPr>
        </p:nvSpPr>
        <p:spPr>
          <a:xfrm>
            <a:off x="685800" y="4400550"/>
            <a:ext cx="5486399" cy="3600599"/>
          </a:xfrm>
          <a:prstGeom prst="rect">
            <a:avLst/>
          </a:prstGeom>
        </p:spPr>
        <p:txBody>
          <a:bodyPr lIns="91425" tIns="91425" rIns="91425" bIns="91425" anchor="t" anchorCtr="0">
            <a:noAutofit/>
          </a:bodyPr>
          <a:lstStyle/>
          <a:p>
            <a:pPr>
              <a:spcBef>
                <a:spcPts val="0"/>
              </a:spcBef>
              <a:buNone/>
            </a:pPr>
            <a:r>
              <a:rPr lang="ja-JP" altLang="en-US" dirty="0" smtClean="0"/>
              <a:t>３つに当てはまるものを考えるわけじゃないよね、ズレてる？</a:t>
            </a:r>
            <a:endParaRPr lang="en-US" altLang="ja-JP" dirty="0" smtClean="0"/>
          </a:p>
          <a:p>
            <a:pPr>
              <a:spcBef>
                <a:spcPts val="0"/>
              </a:spcBef>
              <a:buNone/>
            </a:pPr>
            <a:r>
              <a:rPr lang="ja-JP" altLang="en-US" dirty="0" smtClean="0"/>
              <a:t>説明をもっと</a:t>
            </a:r>
            <a:endParaRPr dirty="0"/>
          </a:p>
        </p:txBody>
      </p:sp>
      <p:sp>
        <p:nvSpPr>
          <p:cNvPr id="190" name="Shape 190"/>
          <p:cNvSpPr txBox="1">
            <a:spLocks noGrp="1"/>
          </p:cNvSpPr>
          <p:nvPr>
            <p:ph type="sldNum" idx="12"/>
          </p:nvPr>
        </p:nvSpPr>
        <p:spPr>
          <a:xfrm>
            <a:off x="3884612" y="8685213"/>
            <a:ext cx="2971799" cy="458699"/>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ltLang="ja-JP"/>
              <a:t>32</a:t>
            </a:fld>
            <a:endParaRPr lang="ja-JP"/>
          </a:p>
        </p:txBody>
      </p:sp>
    </p:spTree>
    <p:extLst>
      <p:ext uri="{BB962C8B-B14F-4D97-AF65-F5344CB8AC3E}">
        <p14:creationId xmlns:p14="http://schemas.microsoft.com/office/powerpoint/2010/main" val="4454502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a:spcBef>
                <a:spcPts val="0"/>
              </a:spcBef>
              <a:buNone/>
            </a:pPr>
            <a:endParaRPr/>
          </a:p>
        </p:txBody>
      </p:sp>
      <p:sp>
        <p:nvSpPr>
          <p:cNvPr id="240" name="Shape 24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8229674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B3371A6-CEA8-40F5-A061-B6D7EC0F20EB}" type="slidenum">
              <a:rPr kumimoji="1" lang="ja-JP" altLang="en-US" smtClean="0"/>
              <a:t>34</a:t>
            </a:fld>
            <a:endParaRPr kumimoji="1" lang="ja-JP" altLang="en-US"/>
          </a:p>
        </p:txBody>
      </p:sp>
    </p:spTree>
    <p:extLst>
      <p:ext uri="{BB962C8B-B14F-4D97-AF65-F5344CB8AC3E}">
        <p14:creationId xmlns:p14="http://schemas.microsoft.com/office/powerpoint/2010/main" val="30089785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txBox="1">
            <a:spLocks noGrp="1"/>
          </p:cNvSpPr>
          <p:nvPr>
            <p:ph type="body" idx="1"/>
          </p:nvPr>
        </p:nvSpPr>
        <p:spPr>
          <a:xfrm>
            <a:off x="685800" y="4400550"/>
            <a:ext cx="5486399" cy="3600599"/>
          </a:xfrm>
          <a:prstGeom prst="rect">
            <a:avLst/>
          </a:prstGeom>
        </p:spPr>
        <p:txBody>
          <a:bodyPr lIns="91425" tIns="91425" rIns="91425" bIns="91425" anchor="t" anchorCtr="0">
            <a:noAutofit/>
          </a:bodyPr>
          <a:lstStyle/>
          <a:p>
            <a:pPr lvl="0" rtl="0">
              <a:spcBef>
                <a:spcPts val="0"/>
              </a:spcBef>
              <a:buNone/>
            </a:pPr>
            <a:r>
              <a:rPr lang="en-US" altLang="ja-JP" dirty="0" smtClean="0"/>
              <a:t>×</a:t>
            </a:r>
            <a:r>
              <a:rPr lang="ja-JP" altLang="en-US" dirty="0" smtClean="0"/>
              <a:t>ランキング表示によって　　←ありなしの話、というニュアンスが伝わらない</a:t>
            </a:r>
            <a:endParaRPr lang="en-US" altLang="ja-JP" dirty="0" smtClean="0"/>
          </a:p>
          <a:p>
            <a:pPr lvl="0" rtl="0">
              <a:spcBef>
                <a:spcPts val="0"/>
              </a:spcBef>
              <a:buNone/>
            </a:pPr>
            <a:r>
              <a:rPr lang="ja-JP" altLang="en-US" dirty="0" smtClean="0"/>
              <a:t>○ランキング表示が “あること” によって</a:t>
            </a:r>
            <a:endParaRPr lang="en-US" altLang="ja-JP" dirty="0" smtClean="0"/>
          </a:p>
          <a:p>
            <a:pPr lvl="0" rtl="0">
              <a:spcBef>
                <a:spcPts val="0"/>
              </a:spcBef>
              <a:buNone/>
            </a:pPr>
            <a:endParaRPr dirty="0"/>
          </a:p>
        </p:txBody>
      </p:sp>
      <p:sp>
        <p:nvSpPr>
          <p:cNvPr id="227" name="Shape 22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2653810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91440" marR="0" lvl="0" indent="-91440" algn="l" defTabSz="914400" rtl="0" eaLnBrk="1" fontAlgn="auto" latinLnBrk="0" hangingPunct="1">
              <a:lnSpc>
                <a:spcPct val="90000"/>
              </a:lnSpc>
              <a:spcBef>
                <a:spcPts val="1200"/>
              </a:spcBef>
              <a:spcAft>
                <a:spcPts val="200"/>
              </a:spcAft>
              <a:buClr>
                <a:srgbClr val="99CB38"/>
              </a:buClr>
              <a:buSzPct val="100000"/>
              <a:buFont typeface="Calibri" panose="020F0502020204030204" pitchFamily="34" charset="0"/>
              <a:buChar char=" "/>
              <a:tabLst/>
              <a:defRPr/>
            </a:pPr>
            <a:r>
              <a:rPr kumimoji="1" lang="ja-JP" altLang="en-US" sz="28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rPr>
              <a:t>ランキング表示のある</a:t>
            </a:r>
            <a:r>
              <a:rPr kumimoji="1" lang="en-US" altLang="ja-JP" sz="28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rPr>
              <a:t>PC</a:t>
            </a:r>
            <a:r>
              <a:rPr kumimoji="1" lang="ja-JP" altLang="en-US" sz="28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rPr>
              <a:t>の質問票の回答者</a:t>
            </a:r>
            <a:r>
              <a:rPr kumimoji="1" lang="en-US" altLang="ja-JP" sz="28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rPr>
              <a:t>70</a:t>
            </a:r>
            <a:r>
              <a:rPr kumimoji="1" lang="ja-JP" altLang="en-US" sz="28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rPr>
              <a:t>人のうち</a:t>
            </a:r>
            <a:endParaRPr kumimoji="1" lang="en-US" altLang="ja-JP" sz="28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endParaRPr>
          </a:p>
          <a:p>
            <a:pPr marL="91440" marR="0" lvl="0" indent="-91440" algn="l" defTabSz="914400" rtl="0" eaLnBrk="1" fontAlgn="auto" latinLnBrk="0" hangingPunct="1">
              <a:lnSpc>
                <a:spcPct val="90000"/>
              </a:lnSpc>
              <a:spcBef>
                <a:spcPts val="1200"/>
              </a:spcBef>
              <a:spcAft>
                <a:spcPts val="200"/>
              </a:spcAft>
              <a:buClr>
                <a:srgbClr val="99CB38"/>
              </a:buClr>
              <a:buSzPct val="100000"/>
              <a:buFont typeface="Calibri" panose="020F0502020204030204" pitchFamily="34" charset="0"/>
              <a:buChar char=" "/>
              <a:tabLst/>
              <a:defRPr/>
            </a:pPr>
            <a:endParaRPr kumimoji="1" lang="en-US" altLang="ja-JP" sz="28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endParaRPr>
          </a:p>
          <a:p>
            <a:pPr marL="0" marR="0" lvl="0" indent="0" algn="l" defTabSz="914400" rtl="0" eaLnBrk="1" fontAlgn="auto" latinLnBrk="0" hangingPunct="1">
              <a:lnSpc>
                <a:spcPct val="90000"/>
              </a:lnSpc>
              <a:spcBef>
                <a:spcPts val="1200"/>
              </a:spcBef>
              <a:spcAft>
                <a:spcPts val="200"/>
              </a:spcAft>
              <a:buClr>
                <a:srgbClr val="99CB38"/>
              </a:buClr>
              <a:buSzPct val="100000"/>
              <a:buFont typeface="Calibri" panose="020F0502020204030204" pitchFamily="34" charset="0"/>
              <a:buNone/>
              <a:tabLst/>
              <a:defRPr/>
            </a:pPr>
            <a:r>
              <a:rPr kumimoji="1" lang="en-US" altLang="ja-JP" sz="28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rPr>
              <a:t>66%</a:t>
            </a:r>
            <a:r>
              <a:rPr kumimoji="1" lang="ja-JP" altLang="en-US" sz="28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rPr>
              <a:t>の人がランキング内の</a:t>
            </a:r>
            <a:r>
              <a:rPr kumimoji="1" lang="en-US" altLang="ja-JP" sz="28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rPr>
              <a:t>PC</a:t>
            </a:r>
            <a:r>
              <a:rPr kumimoji="1" lang="ja-JP" altLang="en-US" sz="28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rPr>
              <a:t>を選んでいた。</a:t>
            </a:r>
            <a:endParaRPr kumimoji="1" lang="en-US" altLang="ja-JP" sz="28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1B3371A6-CEA8-40F5-A061-B6D7EC0F20EB}" type="slidenum">
              <a:rPr kumimoji="1" lang="ja-JP" altLang="en-US" smtClean="0"/>
              <a:t>38</a:t>
            </a:fld>
            <a:endParaRPr kumimoji="1" lang="ja-JP" altLang="en-US"/>
          </a:p>
        </p:txBody>
      </p:sp>
    </p:spTree>
    <p:extLst>
      <p:ext uri="{BB962C8B-B14F-4D97-AF65-F5344CB8AC3E}">
        <p14:creationId xmlns:p14="http://schemas.microsoft.com/office/powerpoint/2010/main" val="4783052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Shape 7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74" name="Shape 7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baseline="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0105431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txBox="1">
            <a:spLocks noGrp="1"/>
          </p:cNvSpPr>
          <p:nvPr>
            <p:ph type="body" idx="1"/>
          </p:nvPr>
        </p:nvSpPr>
        <p:spPr>
          <a:xfrm>
            <a:off x="685800" y="4400550"/>
            <a:ext cx="5486399" cy="3600599"/>
          </a:xfrm>
          <a:prstGeom prst="rect">
            <a:avLst/>
          </a:prstGeom>
        </p:spPr>
        <p:txBody>
          <a:bodyPr lIns="91425" tIns="91425" rIns="91425" bIns="91425" anchor="t" anchorCtr="0">
            <a:noAutofit/>
          </a:bodyPr>
          <a:lstStyle/>
          <a:p>
            <a:pPr lvl="0" rtl="0">
              <a:spcBef>
                <a:spcPts val="0"/>
              </a:spcBef>
              <a:buNone/>
            </a:pPr>
            <a:endParaRPr/>
          </a:p>
        </p:txBody>
      </p:sp>
      <p:sp>
        <p:nvSpPr>
          <p:cNvPr id="227" name="Shape 22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3321328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B3371A6-CEA8-40F5-A061-B6D7EC0F20EB}" type="slidenum">
              <a:rPr kumimoji="1" lang="ja-JP" altLang="en-US" smtClean="0"/>
              <a:t>40</a:t>
            </a:fld>
            <a:endParaRPr kumimoji="1" lang="ja-JP" altLang="en-US"/>
          </a:p>
        </p:txBody>
      </p:sp>
    </p:spTree>
    <p:extLst>
      <p:ext uri="{BB962C8B-B14F-4D97-AF65-F5344CB8AC3E}">
        <p14:creationId xmlns:p14="http://schemas.microsoft.com/office/powerpoint/2010/main" val="25052292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91440" marR="0" lvl="0" indent="-91440" algn="l" defTabSz="914400" rtl="0" eaLnBrk="1" fontAlgn="auto" latinLnBrk="0" hangingPunct="1">
              <a:lnSpc>
                <a:spcPct val="90000"/>
              </a:lnSpc>
              <a:spcBef>
                <a:spcPts val="1200"/>
              </a:spcBef>
              <a:spcAft>
                <a:spcPts val="200"/>
              </a:spcAft>
              <a:buClr>
                <a:srgbClr val="99CB38"/>
              </a:buClr>
              <a:buSzPct val="100000"/>
              <a:buFont typeface="Calibri" panose="020F0502020204030204" pitchFamily="34" charset="0"/>
              <a:buChar char=" "/>
              <a:tabLst/>
              <a:defRPr/>
            </a:pPr>
            <a:r>
              <a:rPr kumimoji="1" lang="ja-JP" altLang="en-US" sz="20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rPr>
              <a:t>同調性とランキングの数値に弱い相関が見られた。</a:t>
            </a:r>
            <a:endParaRPr kumimoji="1" lang="en-US" altLang="ja-JP" sz="20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endParaRPr>
          </a:p>
          <a:p>
            <a:pPr marL="91440" marR="0" lvl="0" indent="-91440" algn="l" defTabSz="914400" rtl="0" eaLnBrk="1" fontAlgn="auto" latinLnBrk="0" hangingPunct="1">
              <a:lnSpc>
                <a:spcPct val="90000"/>
              </a:lnSpc>
              <a:spcBef>
                <a:spcPts val="1200"/>
              </a:spcBef>
              <a:spcAft>
                <a:spcPts val="200"/>
              </a:spcAft>
              <a:buClr>
                <a:srgbClr val="99CB38"/>
              </a:buClr>
              <a:buSzPct val="100000"/>
              <a:buFont typeface="Calibri" panose="020F0502020204030204" pitchFamily="34" charset="0"/>
              <a:buChar char=" "/>
              <a:tabLst/>
              <a:defRPr/>
            </a:pPr>
            <a:r>
              <a:rPr kumimoji="1" lang="ja-JP" altLang="en-US" sz="20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rPr>
              <a:t>リスク回避と煩雑性においては、相関関係は、見られなかった。</a:t>
            </a:r>
            <a:endParaRPr kumimoji="1" lang="en-US" altLang="ja-JP" sz="20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1B3371A6-CEA8-40F5-A061-B6D7EC0F20EB}" type="slidenum">
              <a:rPr kumimoji="1" lang="ja-JP" altLang="en-US" smtClean="0"/>
              <a:t>43</a:t>
            </a:fld>
            <a:endParaRPr kumimoji="1" lang="ja-JP" altLang="en-US"/>
          </a:p>
        </p:txBody>
      </p:sp>
    </p:spTree>
    <p:extLst>
      <p:ext uri="{BB962C8B-B14F-4D97-AF65-F5344CB8AC3E}">
        <p14:creationId xmlns:p14="http://schemas.microsoft.com/office/powerpoint/2010/main" val="2793623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a:spcBef>
                <a:spcPts val="0"/>
              </a:spcBef>
              <a:buNone/>
            </a:pPr>
            <a:endParaRPr/>
          </a:p>
        </p:txBody>
      </p:sp>
      <p:sp>
        <p:nvSpPr>
          <p:cNvPr id="240" name="Shape 24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741087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B3371A6-CEA8-40F5-A061-B6D7EC0F20EB}" type="slidenum">
              <a:rPr kumimoji="1" lang="ja-JP" altLang="en-US" smtClean="0"/>
              <a:t>45</a:t>
            </a:fld>
            <a:endParaRPr kumimoji="1" lang="ja-JP" altLang="en-US"/>
          </a:p>
        </p:txBody>
      </p:sp>
    </p:spTree>
    <p:extLst>
      <p:ext uri="{BB962C8B-B14F-4D97-AF65-F5344CB8AC3E}">
        <p14:creationId xmlns:p14="http://schemas.microsoft.com/office/powerpoint/2010/main" val="26934527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B3371A6-CEA8-40F5-A061-B6D7EC0F20EB}" type="slidenum">
              <a:rPr kumimoji="1" lang="ja-JP" altLang="en-US" smtClean="0"/>
              <a:t>57</a:t>
            </a:fld>
            <a:endParaRPr kumimoji="1" lang="ja-JP" altLang="en-US"/>
          </a:p>
        </p:txBody>
      </p:sp>
    </p:spTree>
    <p:extLst>
      <p:ext uri="{BB962C8B-B14F-4D97-AF65-F5344CB8AC3E}">
        <p14:creationId xmlns:p14="http://schemas.microsoft.com/office/powerpoint/2010/main" val="2708112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B3371A6-CEA8-40F5-A061-B6D7EC0F20EB}" type="slidenum">
              <a:rPr kumimoji="1" lang="ja-JP" altLang="en-US" smtClean="0"/>
              <a:t>4</a:t>
            </a:fld>
            <a:endParaRPr kumimoji="1" lang="ja-JP" altLang="en-US"/>
          </a:p>
        </p:txBody>
      </p:sp>
    </p:spTree>
    <p:extLst>
      <p:ext uri="{BB962C8B-B14F-4D97-AF65-F5344CB8AC3E}">
        <p14:creationId xmlns:p14="http://schemas.microsoft.com/office/powerpoint/2010/main" val="376294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B3371A6-CEA8-40F5-A061-B6D7EC0F20EB}" type="slidenum">
              <a:rPr kumimoji="1" lang="ja-JP" altLang="en-US" smtClean="0"/>
              <a:t>5</a:t>
            </a:fld>
            <a:endParaRPr kumimoji="1" lang="ja-JP" altLang="en-US"/>
          </a:p>
        </p:txBody>
      </p:sp>
    </p:spTree>
    <p:extLst>
      <p:ext uri="{BB962C8B-B14F-4D97-AF65-F5344CB8AC3E}">
        <p14:creationId xmlns:p14="http://schemas.microsoft.com/office/powerpoint/2010/main" val="17493941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81" name="Shape 181"/>
          <p:cNvSpPr txBox="1">
            <a:spLocks noGrp="1"/>
          </p:cNvSpPr>
          <p:nvPr>
            <p:ph type="body" idx="1"/>
          </p:nvPr>
        </p:nvSpPr>
        <p:spPr>
          <a:xfrm>
            <a:off x="685800" y="4400550"/>
            <a:ext cx="5486399" cy="3600599"/>
          </a:xfrm>
          <a:prstGeom prst="rect">
            <a:avLst/>
          </a:prstGeom>
        </p:spPr>
        <p:txBody>
          <a:bodyPr lIns="91425" tIns="91425" rIns="91425" bIns="91425" anchor="t" anchorCtr="0">
            <a:noAutofit/>
          </a:bodyPr>
          <a:lstStyle/>
          <a:p>
            <a:pPr>
              <a:spcBef>
                <a:spcPts val="0"/>
              </a:spcBef>
              <a:buNone/>
            </a:pPr>
            <a:endParaRPr dirty="0"/>
          </a:p>
        </p:txBody>
      </p:sp>
      <p:sp>
        <p:nvSpPr>
          <p:cNvPr id="182" name="Shape 182"/>
          <p:cNvSpPr txBox="1">
            <a:spLocks noGrp="1"/>
          </p:cNvSpPr>
          <p:nvPr>
            <p:ph type="sldNum" idx="12"/>
          </p:nvPr>
        </p:nvSpPr>
        <p:spPr>
          <a:xfrm>
            <a:off x="3884612" y="8685213"/>
            <a:ext cx="2971799" cy="458699"/>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ltLang="ja-JP"/>
              <a:t>6</a:t>
            </a:fld>
            <a:endParaRPr lang="ja-JP" dirty="0"/>
          </a:p>
        </p:txBody>
      </p:sp>
    </p:spTree>
    <p:extLst>
      <p:ext uri="{BB962C8B-B14F-4D97-AF65-F5344CB8AC3E}">
        <p14:creationId xmlns:p14="http://schemas.microsoft.com/office/powerpoint/2010/main" val="3813121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90000"/>
              </a:lnSpc>
              <a:spcBef>
                <a:spcPts val="1200"/>
              </a:spcBef>
              <a:spcAft>
                <a:spcPts val="200"/>
              </a:spcAft>
              <a:buClr>
                <a:srgbClr val="99CB38"/>
              </a:buClr>
              <a:buSzPct val="100000"/>
              <a:buFont typeface="Calibri" panose="020F0502020204030204" pitchFamily="34" charset="0"/>
              <a:buNone/>
              <a:tabLst/>
              <a:defRPr/>
            </a:pPr>
            <a:r>
              <a:rPr kumimoji="1" lang="ja-JP" altLang="en-US" sz="20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rPr>
              <a:t>でもランキングを表示する側が期待する効果　と　購買者がランキングに求める効果　は</a:t>
            </a:r>
            <a:endParaRPr kumimoji="1" lang="en-US" altLang="ja-JP" sz="20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endParaRPr>
          </a:p>
          <a:p>
            <a:pPr marL="0" marR="0" lvl="0" indent="0" algn="l" defTabSz="914400" rtl="0" eaLnBrk="1" fontAlgn="auto" latinLnBrk="0" hangingPunct="1">
              <a:lnSpc>
                <a:spcPct val="90000"/>
              </a:lnSpc>
              <a:spcBef>
                <a:spcPts val="1200"/>
              </a:spcBef>
              <a:spcAft>
                <a:spcPts val="200"/>
              </a:spcAft>
              <a:buClr>
                <a:srgbClr val="99CB38"/>
              </a:buClr>
              <a:buSzPct val="100000"/>
              <a:buFont typeface="Calibri" panose="020F0502020204030204" pitchFamily="34" charset="0"/>
              <a:buNone/>
              <a:tabLst/>
              <a:defRPr/>
            </a:pPr>
            <a:r>
              <a:rPr kumimoji="1" lang="ja-JP" altLang="en-US" sz="20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rPr>
              <a:t>ちゃんと一致しているのか</a:t>
            </a:r>
            <a:endParaRPr kumimoji="1" lang="en-US" altLang="ja-JP" sz="20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endParaRPr>
          </a:p>
          <a:p>
            <a:pPr marL="0" marR="0" lvl="0" indent="0" algn="l" defTabSz="914400" rtl="0" eaLnBrk="1" fontAlgn="auto" latinLnBrk="0" hangingPunct="1">
              <a:lnSpc>
                <a:spcPct val="90000"/>
              </a:lnSpc>
              <a:spcBef>
                <a:spcPts val="1200"/>
              </a:spcBef>
              <a:spcAft>
                <a:spcPts val="200"/>
              </a:spcAft>
              <a:buClr>
                <a:srgbClr val="99CB38"/>
              </a:buClr>
              <a:buSzPct val="100000"/>
              <a:buFont typeface="Calibri" panose="020F0502020204030204" pitchFamily="34" charset="0"/>
              <a:buNone/>
              <a:tabLst/>
              <a:defRPr/>
            </a:pPr>
            <a:endParaRPr kumimoji="1" lang="en-US" altLang="ja-JP" sz="20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endParaRPr>
          </a:p>
          <a:p>
            <a:pPr marL="0" marR="0" lvl="0" indent="0" algn="l" defTabSz="914400" rtl="0" eaLnBrk="1" fontAlgn="auto" latinLnBrk="0" hangingPunct="1">
              <a:lnSpc>
                <a:spcPct val="90000"/>
              </a:lnSpc>
              <a:spcBef>
                <a:spcPts val="1200"/>
              </a:spcBef>
              <a:spcAft>
                <a:spcPts val="200"/>
              </a:spcAft>
              <a:buClr>
                <a:srgbClr val="99CB38"/>
              </a:buClr>
              <a:buSzPct val="100000"/>
              <a:buFont typeface="Calibri" panose="020F0502020204030204" pitchFamily="34" charset="0"/>
              <a:buNone/>
              <a:tabLst/>
              <a:defRPr/>
            </a:pPr>
            <a:endParaRPr kumimoji="1" lang="en-US" altLang="ja-JP" sz="20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endParaRPr>
          </a:p>
          <a:p>
            <a:pPr marL="0" marR="0" lvl="0" indent="0" algn="l" defTabSz="914400" rtl="0" eaLnBrk="1" fontAlgn="auto" latinLnBrk="0" hangingPunct="1">
              <a:lnSpc>
                <a:spcPct val="90000"/>
              </a:lnSpc>
              <a:spcBef>
                <a:spcPts val="1200"/>
              </a:spcBef>
              <a:spcAft>
                <a:spcPts val="200"/>
              </a:spcAft>
              <a:buClr>
                <a:srgbClr val="99CB38"/>
              </a:buClr>
              <a:buSzPct val="100000"/>
              <a:buFont typeface="Calibri" panose="020F0502020204030204" pitchFamily="34" charset="0"/>
              <a:buNone/>
              <a:tabLst/>
              <a:defRPr/>
            </a:pPr>
            <a:r>
              <a:rPr kumimoji="1" lang="ja-JP" altLang="en-US" sz="20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rPr>
              <a:t>ランキング表示は市場？？でちゃんと機能してるのか。</a:t>
            </a:r>
            <a:endParaRPr kumimoji="1" lang="en-US" altLang="ja-JP" sz="20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endParaRPr>
          </a:p>
          <a:p>
            <a:pPr marL="0" marR="0" lvl="0" indent="0" algn="l" defTabSz="914400" rtl="0" eaLnBrk="1" fontAlgn="auto" latinLnBrk="0" hangingPunct="1">
              <a:lnSpc>
                <a:spcPct val="90000"/>
              </a:lnSpc>
              <a:spcBef>
                <a:spcPts val="1200"/>
              </a:spcBef>
              <a:spcAft>
                <a:spcPts val="200"/>
              </a:spcAft>
              <a:buClr>
                <a:srgbClr val="99CB38"/>
              </a:buClr>
              <a:buSzPct val="100000"/>
              <a:buFont typeface="Calibri" panose="020F0502020204030204" pitchFamily="34" charset="0"/>
              <a:buNone/>
              <a:tabLst/>
              <a:defRPr/>
            </a:pPr>
            <a:r>
              <a:rPr kumimoji="1" lang="ja-JP" altLang="en-US" sz="20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rPr>
              <a:t>購買者が求めるものと同じなのか。</a:t>
            </a:r>
            <a:endParaRPr kumimoji="1" lang="en-US" altLang="ja-JP" sz="20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endParaRPr>
          </a:p>
          <a:p>
            <a:pPr marL="0" marR="0" lvl="0" indent="0" algn="l" defTabSz="914400" rtl="0" eaLnBrk="1" fontAlgn="auto" latinLnBrk="0" hangingPunct="1">
              <a:lnSpc>
                <a:spcPct val="90000"/>
              </a:lnSpc>
              <a:spcBef>
                <a:spcPts val="1200"/>
              </a:spcBef>
              <a:spcAft>
                <a:spcPts val="200"/>
              </a:spcAft>
              <a:buClr>
                <a:srgbClr val="99CB38"/>
              </a:buClr>
              <a:buSzPct val="100000"/>
              <a:buFont typeface="Calibri" panose="020F0502020204030204" pitchFamily="34" charset="0"/>
              <a:buNone/>
              <a:tabLst/>
              <a:defRPr/>
            </a:pPr>
            <a:endParaRPr kumimoji="1" lang="en-US" altLang="ja-JP" sz="20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endParaRPr>
          </a:p>
          <a:p>
            <a:pPr marL="0" marR="0" lvl="0" indent="0" algn="l" defTabSz="914400" rtl="0" eaLnBrk="1" fontAlgn="auto" latinLnBrk="0" hangingPunct="1">
              <a:lnSpc>
                <a:spcPct val="90000"/>
              </a:lnSpc>
              <a:spcBef>
                <a:spcPts val="1200"/>
              </a:spcBef>
              <a:spcAft>
                <a:spcPts val="200"/>
              </a:spcAft>
              <a:buClr>
                <a:srgbClr val="99CB38"/>
              </a:buClr>
              <a:buSzPct val="100000"/>
              <a:buFont typeface="Calibri" panose="020F0502020204030204" pitchFamily="34" charset="0"/>
              <a:buNone/>
              <a:tabLst/>
              <a:defRPr/>
            </a:pPr>
            <a:endParaRPr kumimoji="1" lang="en-US" altLang="ja-JP" sz="2000" b="0" i="0" u="none" strike="noStrike" kern="1200" cap="none" spc="0" normalizeH="0" baseline="0" noProof="0" dirty="0" smtClean="0">
              <a:ln>
                <a:noFill/>
              </a:ln>
              <a:solidFill>
                <a:prstClr val="black">
                  <a:lumMod val="75000"/>
                  <a:lumOff val="25000"/>
                </a:prstClr>
              </a:solidFill>
              <a:effectLst/>
              <a:uLnTx/>
              <a:uFillTx/>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1B3371A6-CEA8-40F5-A061-B6D7EC0F20EB}" type="slidenum">
              <a:rPr kumimoji="1" lang="ja-JP" altLang="en-US" smtClean="0"/>
              <a:t>7</a:t>
            </a:fld>
            <a:endParaRPr kumimoji="1" lang="ja-JP" altLang="en-US"/>
          </a:p>
        </p:txBody>
      </p:sp>
    </p:spTree>
    <p:extLst>
      <p:ext uri="{BB962C8B-B14F-4D97-AF65-F5344CB8AC3E}">
        <p14:creationId xmlns:p14="http://schemas.microsoft.com/office/powerpoint/2010/main" val="4206680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a:spcBef>
                <a:spcPts val="0"/>
              </a:spcBef>
              <a:buNone/>
            </a:pPr>
            <a:r>
              <a:rPr lang="ja-JP" altLang="en-US" dirty="0" smtClean="0"/>
              <a:t>プラスの影響かマイナスかもわかってない段階だから、影響って</a:t>
            </a:r>
            <a:r>
              <a:rPr lang="ja-JP" altLang="en-US" dirty="0" err="1" smtClean="0"/>
              <a:t>ふわっ</a:t>
            </a:r>
            <a:r>
              <a:rPr lang="ja-JP" altLang="en-US" dirty="0" smtClean="0"/>
              <a:t>としとく</a:t>
            </a:r>
            <a:endParaRPr lang="en-US" altLang="ja-JP" dirty="0" smtClean="0"/>
          </a:p>
          <a:p>
            <a:pPr>
              <a:spcBef>
                <a:spcPts val="0"/>
              </a:spcBef>
              <a:buNone/>
            </a:pPr>
            <a:endParaRPr lang="en-US" altLang="ja-JP" dirty="0" smtClean="0"/>
          </a:p>
          <a:p>
            <a:pPr>
              <a:spcBef>
                <a:spcPts val="0"/>
              </a:spcBef>
              <a:buNone/>
            </a:pPr>
            <a:r>
              <a:rPr lang="ja-JP" altLang="en-US" dirty="0" smtClean="0"/>
              <a:t>問題意識で購買意欲が高まる前提で話しちゃってるから、仮説１でそもそもその前提でいいのか確認</a:t>
            </a:r>
            <a:endParaRPr lang="en-US" altLang="ja-JP" dirty="0" smtClean="0"/>
          </a:p>
          <a:p>
            <a:pPr>
              <a:spcBef>
                <a:spcPts val="0"/>
              </a:spcBef>
              <a:buNone/>
            </a:pPr>
            <a:r>
              <a:rPr lang="ja-JP" altLang="en-US" dirty="0" smtClean="0"/>
              <a:t>仮説１の検証の後、ランキングはみんな見てるし購買意欲高まってる、って確認できた</a:t>
            </a:r>
            <a:endParaRPr lang="en-US" altLang="ja-JP" dirty="0" smtClean="0"/>
          </a:p>
          <a:p>
            <a:pPr>
              <a:spcBef>
                <a:spcPts val="0"/>
              </a:spcBef>
              <a:buNone/>
            </a:pPr>
            <a:endParaRPr lang="en-US" altLang="ja-JP" dirty="0" smtClean="0"/>
          </a:p>
          <a:p>
            <a:pPr>
              <a:spcBef>
                <a:spcPts val="0"/>
              </a:spcBef>
              <a:buNone/>
            </a:pPr>
            <a:r>
              <a:rPr lang="ja-JP" altLang="en-US" dirty="0" smtClean="0"/>
              <a:t>要因＝主な原因、ものごとの成立に必要な因子・ファクター</a:t>
            </a:r>
            <a:endParaRPr lang="en-US" altLang="ja-JP" dirty="0" smtClean="0"/>
          </a:p>
          <a:p>
            <a:pPr>
              <a:spcBef>
                <a:spcPts val="0"/>
              </a:spcBef>
              <a:buNone/>
            </a:pPr>
            <a:endParaRPr lang="en-US" dirty="0" smtClean="0"/>
          </a:p>
          <a:p>
            <a:pPr>
              <a:spcBef>
                <a:spcPts val="0"/>
              </a:spcBef>
              <a:buNone/>
            </a:pPr>
            <a:r>
              <a:rPr lang="ja-JP" altLang="en-US" dirty="0" smtClean="0"/>
              <a:t>要因（ランキングが購買意欲を高めている理由・原因・なんで）が明らかになれば、もっとピンポイントで有効なランキングがつくれるんじゃないか</a:t>
            </a:r>
            <a:endParaRPr lang="en-US" altLang="ja-JP" dirty="0" smtClean="0"/>
          </a:p>
          <a:p>
            <a:pPr>
              <a:spcBef>
                <a:spcPts val="0"/>
              </a:spcBef>
              <a:buNone/>
            </a:pPr>
            <a:endParaRPr dirty="0"/>
          </a:p>
        </p:txBody>
      </p:sp>
      <p:sp>
        <p:nvSpPr>
          <p:cNvPr id="145" name="Shape 14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876322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pPr marL="0" marR="0" lvl="0" indent="0" algn="l" rtl="0">
              <a:spcBef>
                <a:spcPts val="0"/>
              </a:spcBef>
              <a:buClr>
                <a:schemeClr val="dk1"/>
              </a:buClr>
              <a:buSzPct val="25000"/>
              <a:buFont typeface="Arial"/>
              <a:buNone/>
            </a:pPr>
            <a:endParaRPr lang="en-US" altLang="ja-JP" sz="1200" b="0" i="0" u="none" strike="noStrike" cap="none" baseline="0" dirty="0" smtClean="0">
              <a:solidFill>
                <a:schemeClr val="dk1"/>
              </a:solidFill>
              <a:latin typeface="Arial"/>
              <a:ea typeface="Arial"/>
              <a:cs typeface="Arial"/>
              <a:sym typeface="Arial"/>
            </a:endParaRPr>
          </a:p>
          <a:p>
            <a:pPr marL="0" marR="0" lvl="0" indent="0" algn="l" rtl="0">
              <a:spcBef>
                <a:spcPts val="0"/>
              </a:spcBef>
              <a:buClr>
                <a:schemeClr val="dk1"/>
              </a:buClr>
              <a:buSzPct val="25000"/>
              <a:buFont typeface="Arial"/>
              <a:buNone/>
            </a:pPr>
            <a:r>
              <a:rPr lang="ja-JP" altLang="en-US" sz="1200" b="0" i="0" u="none" strike="noStrike" cap="none" baseline="0" dirty="0" smtClean="0">
                <a:solidFill>
                  <a:schemeClr val="dk1"/>
                </a:solidFill>
                <a:latin typeface="Arial"/>
                <a:ea typeface="Arial"/>
                <a:cs typeface="Arial"/>
                <a:sym typeface="Arial"/>
              </a:rPr>
              <a:t>人気誘導型</a:t>
            </a:r>
            <a:r>
              <a:rPr lang="en-US" altLang="ja-JP" sz="1200" b="0" i="0" u="none" strike="noStrike" cap="none" baseline="0" dirty="0" smtClean="0">
                <a:solidFill>
                  <a:schemeClr val="dk1"/>
                </a:solidFill>
                <a:latin typeface="Arial"/>
                <a:ea typeface="Arial"/>
                <a:cs typeface="Arial"/>
                <a:sym typeface="Arial"/>
              </a:rPr>
              <a:t>…</a:t>
            </a:r>
            <a:r>
              <a:rPr lang="ja-JP" altLang="en-US" sz="1200" b="0" i="0" u="none" strike="noStrike" cap="none" baseline="0" dirty="0" smtClean="0">
                <a:solidFill>
                  <a:schemeClr val="dk1"/>
                </a:solidFill>
                <a:latin typeface="Arial"/>
                <a:ea typeface="Arial"/>
                <a:cs typeface="Arial"/>
                <a:sym typeface="Arial"/>
              </a:rPr>
              <a:t>商品が流行していることを示すことで、購買者の好奇心を刺激する</a:t>
            </a:r>
            <a:endParaRPr lang="en-US" altLang="ja-JP" sz="1200" b="0" i="0" u="none" strike="noStrike" cap="none" baseline="0" dirty="0" smtClean="0">
              <a:solidFill>
                <a:schemeClr val="dk1"/>
              </a:solidFill>
              <a:latin typeface="Arial"/>
              <a:ea typeface="Arial"/>
              <a:cs typeface="Arial"/>
              <a:sym typeface="Arial"/>
            </a:endParaRPr>
          </a:p>
          <a:p>
            <a:pPr marL="0" marR="0" lvl="0" indent="0" algn="l" rtl="0">
              <a:spcBef>
                <a:spcPts val="0"/>
              </a:spcBef>
              <a:buClr>
                <a:schemeClr val="dk1"/>
              </a:buClr>
              <a:buSzPct val="25000"/>
              <a:buFont typeface="Arial"/>
              <a:buNone/>
            </a:pPr>
            <a:r>
              <a:rPr lang="ja-JP" altLang="en-US" sz="1200" b="0" i="0" u="none" strike="noStrike" cap="none" baseline="0" dirty="0" smtClean="0">
                <a:solidFill>
                  <a:schemeClr val="dk1"/>
                </a:solidFill>
                <a:latin typeface="Arial"/>
                <a:ea typeface="Arial"/>
                <a:cs typeface="Arial"/>
                <a:sym typeface="Arial"/>
              </a:rPr>
              <a:t>品質保証型</a:t>
            </a:r>
            <a:r>
              <a:rPr lang="en-US" altLang="ja-JP" sz="1200" b="0" i="0" u="none" strike="noStrike" cap="none" baseline="0" dirty="0" smtClean="0">
                <a:solidFill>
                  <a:schemeClr val="dk1"/>
                </a:solidFill>
                <a:latin typeface="Arial"/>
                <a:ea typeface="Arial"/>
                <a:cs typeface="Arial"/>
                <a:sym typeface="Arial"/>
              </a:rPr>
              <a:t>…</a:t>
            </a:r>
            <a:r>
              <a:rPr lang="ja-JP" altLang="en-US" sz="1200" b="0" i="0" u="none" strike="noStrike" cap="none" baseline="0" dirty="0" smtClean="0">
                <a:solidFill>
                  <a:schemeClr val="dk1"/>
                </a:solidFill>
                <a:latin typeface="Arial"/>
                <a:ea typeface="Arial"/>
                <a:cs typeface="Arial"/>
                <a:sym typeface="Arial"/>
              </a:rPr>
              <a:t>他者が使用している事実を、品質の高さを示す代替的な情報として刺激を与える</a:t>
            </a:r>
            <a:endParaRPr lang="en-US" altLang="ja-JP" sz="1200" b="0" i="0" u="none" strike="noStrike" cap="none" baseline="0" dirty="0" smtClean="0">
              <a:solidFill>
                <a:schemeClr val="dk1"/>
              </a:solidFill>
              <a:latin typeface="Arial"/>
              <a:ea typeface="Arial"/>
              <a:cs typeface="Arial"/>
              <a:sym typeface="Arial"/>
            </a:endParaRPr>
          </a:p>
          <a:p>
            <a:pPr marL="0" marR="0" lvl="0" indent="0" algn="l" rtl="0">
              <a:spcBef>
                <a:spcPts val="0"/>
              </a:spcBef>
              <a:buClr>
                <a:schemeClr val="dk1"/>
              </a:buClr>
              <a:buSzPct val="25000"/>
              <a:buFont typeface="Arial"/>
              <a:buNone/>
            </a:pPr>
            <a:r>
              <a:rPr lang="ja-JP" altLang="en-US" sz="1200" b="0" i="0" u="none" strike="noStrike" cap="none" baseline="0" dirty="0" smtClean="0">
                <a:solidFill>
                  <a:schemeClr val="dk1"/>
                </a:solidFill>
                <a:latin typeface="Arial"/>
                <a:ea typeface="Arial"/>
                <a:cs typeface="Arial"/>
                <a:sym typeface="Arial"/>
              </a:rPr>
              <a:t>購買換気型</a:t>
            </a:r>
            <a:r>
              <a:rPr lang="en-US" altLang="ja-JP" sz="1200" b="0" i="0" u="none" strike="noStrike" cap="none" baseline="0" dirty="0" smtClean="0">
                <a:solidFill>
                  <a:schemeClr val="dk1"/>
                </a:solidFill>
                <a:latin typeface="Arial"/>
                <a:ea typeface="Arial"/>
                <a:cs typeface="Arial"/>
                <a:sym typeface="Arial"/>
              </a:rPr>
              <a:t>…</a:t>
            </a:r>
            <a:r>
              <a:rPr lang="ja-JP" altLang="en-US" sz="1200" b="0" i="0" u="none" strike="noStrike" cap="none" baseline="0" dirty="0" smtClean="0">
                <a:solidFill>
                  <a:schemeClr val="dk1"/>
                </a:solidFill>
                <a:latin typeface="Arial"/>
                <a:ea typeface="Arial"/>
                <a:cs typeface="Arial"/>
                <a:sym typeface="Arial"/>
              </a:rPr>
              <a:t>非計画購買において、商品の面白さや特徴を示すことで刺激を与える</a:t>
            </a:r>
          </a:p>
          <a:p>
            <a:pPr marL="0" marR="0" lvl="0" indent="0" algn="l" rtl="0">
              <a:spcBef>
                <a:spcPts val="0"/>
              </a:spcBef>
              <a:buClr>
                <a:schemeClr val="dk1"/>
              </a:buClr>
              <a:buSzPct val="25000"/>
              <a:buFont typeface="Arial"/>
              <a:buNone/>
            </a:pPr>
            <a:r>
              <a:rPr lang="ja-JP" altLang="en-US" sz="1200" b="0" i="0" u="none" strike="noStrike" cap="none" baseline="0" dirty="0" smtClean="0">
                <a:solidFill>
                  <a:schemeClr val="dk1"/>
                </a:solidFill>
                <a:latin typeface="Arial"/>
                <a:ea typeface="Arial"/>
                <a:cs typeface="Arial"/>
                <a:sym typeface="Arial"/>
              </a:rPr>
              <a:t>情報要約型</a:t>
            </a:r>
            <a:r>
              <a:rPr lang="en-US" altLang="ja-JP" sz="1200" b="0" i="0" u="none" strike="noStrike" cap="none" baseline="0" dirty="0" smtClean="0">
                <a:solidFill>
                  <a:schemeClr val="dk1"/>
                </a:solidFill>
                <a:latin typeface="Arial"/>
                <a:ea typeface="Arial"/>
                <a:cs typeface="Arial"/>
                <a:sym typeface="Arial"/>
              </a:rPr>
              <a:t>…</a:t>
            </a:r>
            <a:r>
              <a:rPr lang="ja-JP" altLang="en-US" sz="1200" b="0" i="0" u="none" strike="noStrike" cap="none" baseline="0" dirty="0" smtClean="0">
                <a:solidFill>
                  <a:schemeClr val="dk1"/>
                </a:solidFill>
                <a:latin typeface="Arial"/>
                <a:ea typeface="Arial"/>
                <a:cs typeface="Arial"/>
                <a:sym typeface="Arial"/>
              </a:rPr>
              <a:t>少ない労力で情報処理を可能とすることで選択の刺激となる</a:t>
            </a:r>
          </a:p>
          <a:p>
            <a:pPr marL="0" marR="0" lvl="0" indent="0" algn="l" rtl="0">
              <a:spcBef>
                <a:spcPts val="0"/>
              </a:spcBef>
              <a:buClr>
                <a:schemeClr val="dk1"/>
              </a:buClr>
              <a:buSzPct val="25000"/>
              <a:buFont typeface="Arial"/>
              <a:buNone/>
            </a:pPr>
            <a:endParaRPr lang="ja-JP" altLang="en-US" sz="1200" b="0" i="0" u="none" strike="noStrike" cap="none" baseline="0" dirty="0" smtClean="0">
              <a:solidFill>
                <a:schemeClr val="dk1"/>
              </a:solidFill>
              <a:latin typeface="Arial"/>
              <a:ea typeface="Arial"/>
              <a:cs typeface="Arial"/>
              <a:sym typeface="Arial"/>
            </a:endParaRPr>
          </a:p>
          <a:p>
            <a:pPr marL="0" marR="0" lvl="0" indent="0" algn="l" rtl="0">
              <a:spcBef>
                <a:spcPts val="0"/>
              </a:spcBef>
              <a:buClr>
                <a:schemeClr val="dk1"/>
              </a:buClr>
              <a:buSzPct val="25000"/>
              <a:buFont typeface="Arial"/>
              <a:buNone/>
            </a:pPr>
            <a:endParaRPr lang="ja-JP" altLang="en-US" sz="1200" b="0" i="0" u="none" strike="noStrike" cap="none" baseline="0" dirty="0" smtClean="0">
              <a:solidFill>
                <a:schemeClr val="dk1"/>
              </a:solidFill>
              <a:latin typeface="Arial"/>
              <a:ea typeface="Arial"/>
              <a:cs typeface="Arial"/>
              <a:sym typeface="Arial"/>
            </a:endParaRPr>
          </a:p>
          <a:p>
            <a:pPr marL="0" marR="0" lvl="0" indent="0" algn="l" rtl="0">
              <a:spcBef>
                <a:spcPts val="0"/>
              </a:spcBef>
              <a:buClr>
                <a:schemeClr val="dk1"/>
              </a:buClr>
              <a:buSzPct val="25000"/>
              <a:buFont typeface="Arial"/>
              <a:buNone/>
            </a:pPr>
            <a:endParaRPr lang="en-US" altLang="ja-JP" sz="1200" b="0" i="0" u="none" strike="noStrike" cap="none" baseline="0" dirty="0" smtClean="0">
              <a:solidFill>
                <a:schemeClr val="dk1"/>
              </a:solidFill>
              <a:latin typeface="Arial"/>
              <a:ea typeface="Arial"/>
              <a:cs typeface="Arial"/>
              <a:sym typeface="Arial"/>
            </a:endParaRPr>
          </a:p>
          <a:p>
            <a:pPr marL="0" marR="0" lvl="0" indent="0" algn="l" rtl="0">
              <a:spcBef>
                <a:spcPts val="0"/>
              </a:spcBef>
              <a:buClr>
                <a:schemeClr val="dk1"/>
              </a:buClr>
              <a:buSzPct val="25000"/>
              <a:buFont typeface="Arial"/>
              <a:buNone/>
            </a:pPr>
            <a:endParaRPr lang="en-US" altLang="ja-JP" sz="1200" b="0" i="0" u="none" strike="noStrike" cap="none" baseline="0" dirty="0" smtClean="0">
              <a:solidFill>
                <a:schemeClr val="dk1"/>
              </a:solidFill>
              <a:latin typeface="Arial"/>
              <a:ea typeface="Arial"/>
              <a:cs typeface="Arial"/>
              <a:sym typeface="Arial"/>
            </a:endParaRPr>
          </a:p>
          <a:p>
            <a:pPr marL="0" marR="0" lvl="0" indent="0" algn="l" rtl="0">
              <a:spcBef>
                <a:spcPts val="0"/>
              </a:spcBef>
              <a:buClr>
                <a:schemeClr val="dk1"/>
              </a:buClr>
              <a:buSzPct val="25000"/>
              <a:buFont typeface="Arial"/>
              <a:buNone/>
            </a:pPr>
            <a:endParaRPr lang="en-US" altLang="ja-JP" sz="1200" b="0" i="0" u="none" strike="noStrike" cap="none" baseline="0" dirty="0" smtClean="0">
              <a:solidFill>
                <a:schemeClr val="dk1"/>
              </a:solidFill>
              <a:latin typeface="Arial"/>
              <a:ea typeface="Arial"/>
              <a:cs typeface="Arial"/>
              <a:sym typeface="Arial"/>
            </a:endParaRPr>
          </a:p>
          <a:p>
            <a:pPr marL="0" marR="0" lvl="0" indent="0" algn="l" rtl="0">
              <a:spcBef>
                <a:spcPts val="0"/>
              </a:spcBef>
              <a:buClr>
                <a:schemeClr val="dk1"/>
              </a:buClr>
              <a:buSzPct val="25000"/>
              <a:buFont typeface="Arial"/>
              <a:buNone/>
            </a:pPr>
            <a:endParaRPr lang="en-US" altLang="ja-JP" sz="1200" b="0" i="0" u="none" strike="noStrike" cap="none" baseline="0" dirty="0" smtClean="0">
              <a:solidFill>
                <a:schemeClr val="dk1"/>
              </a:solidFill>
              <a:latin typeface="Arial"/>
              <a:ea typeface="Arial"/>
              <a:cs typeface="Arial"/>
              <a:sym typeface="Arial"/>
            </a:endParaRPr>
          </a:p>
          <a:p>
            <a:pPr marL="0" marR="0" lvl="0" indent="0" algn="l" rtl="0">
              <a:spcBef>
                <a:spcPts val="0"/>
              </a:spcBef>
              <a:buClr>
                <a:schemeClr val="dk1"/>
              </a:buClr>
              <a:buSzPct val="25000"/>
              <a:buFont typeface="Arial"/>
              <a:buNone/>
            </a:pPr>
            <a:endParaRPr lang="en-US" altLang="ja-JP" sz="1200" b="0" i="0" u="none" strike="noStrike" cap="none" baseline="0" dirty="0" smtClean="0">
              <a:solidFill>
                <a:schemeClr val="dk1"/>
              </a:solidFill>
              <a:latin typeface="Arial"/>
              <a:ea typeface="Arial"/>
              <a:cs typeface="Arial"/>
              <a:sym typeface="Arial"/>
            </a:endParaRPr>
          </a:p>
          <a:p>
            <a:pPr marL="0" marR="0" lvl="0" indent="0" algn="l" rtl="0">
              <a:spcBef>
                <a:spcPts val="0"/>
              </a:spcBef>
              <a:buClr>
                <a:schemeClr val="dk1"/>
              </a:buClr>
              <a:buSzPct val="25000"/>
              <a:buFont typeface="Arial"/>
              <a:buNone/>
            </a:pPr>
            <a:endParaRPr lang="en-US" altLang="ja-JP" sz="1200" b="0" i="0" u="none" strike="noStrike" cap="none" baseline="0" dirty="0" smtClean="0">
              <a:solidFill>
                <a:schemeClr val="dk1"/>
              </a:solidFill>
              <a:latin typeface="Arial"/>
              <a:ea typeface="Arial"/>
              <a:cs typeface="Arial"/>
              <a:sym typeface="Arial"/>
            </a:endParaRPr>
          </a:p>
          <a:p>
            <a:pPr marL="0" marR="0" lvl="0" indent="0" algn="l" rtl="0">
              <a:spcBef>
                <a:spcPts val="0"/>
              </a:spcBef>
              <a:buClr>
                <a:schemeClr val="dk1"/>
              </a:buClr>
              <a:buSzPct val="25000"/>
              <a:buFont typeface="Arial"/>
              <a:buNone/>
            </a:pPr>
            <a:r>
              <a:rPr lang="ja-JP" altLang="en-US" sz="1200" b="0" i="0" u="none" strike="noStrike" cap="none" baseline="0" dirty="0" smtClean="0">
                <a:solidFill>
                  <a:schemeClr val="dk1"/>
                </a:solidFill>
                <a:latin typeface="Arial"/>
                <a:ea typeface="Arial"/>
                <a:cs typeface="Arial"/>
                <a:sym typeface="Arial"/>
              </a:rPr>
              <a:t>品質保証ランキング</a:t>
            </a:r>
            <a:r>
              <a:rPr lang="en-US" altLang="ja-JP" sz="1200" b="0" i="0" u="none" strike="noStrike" cap="none" baseline="0" dirty="0" smtClean="0">
                <a:solidFill>
                  <a:schemeClr val="dk1"/>
                </a:solidFill>
                <a:latin typeface="Arial"/>
                <a:ea typeface="Arial"/>
                <a:cs typeface="Arial"/>
                <a:sym typeface="Arial"/>
              </a:rPr>
              <a:t>…</a:t>
            </a:r>
            <a:r>
              <a:rPr lang="ja-JP" altLang="en-US" sz="1200" b="0" i="0" u="none" strike="noStrike" cap="none" baseline="0" dirty="0" smtClean="0">
                <a:solidFill>
                  <a:schemeClr val="dk1"/>
                </a:solidFill>
                <a:latin typeface="Arial"/>
                <a:ea typeface="Arial"/>
                <a:cs typeface="Arial"/>
                <a:sym typeface="Arial"/>
              </a:rPr>
              <a:t>よく落ちるメイク落としランキング、プロがお勧めする○○ランキング、</a:t>
            </a:r>
          </a:p>
          <a:p>
            <a:pPr marL="0" marR="0" lvl="0" indent="0" algn="l" rtl="0">
              <a:spcBef>
                <a:spcPts val="0"/>
              </a:spcBef>
              <a:buClr>
                <a:schemeClr val="dk1"/>
              </a:buClr>
              <a:buSzPct val="25000"/>
              <a:buFont typeface="Arial"/>
              <a:buNone/>
            </a:pPr>
            <a:r>
              <a:rPr lang="ja-JP" altLang="en-US" sz="1200" b="0" i="0" u="none" strike="noStrike" cap="none" baseline="0" dirty="0" smtClean="0">
                <a:solidFill>
                  <a:schemeClr val="dk1"/>
                </a:solidFill>
                <a:latin typeface="Arial"/>
                <a:ea typeface="Arial"/>
                <a:cs typeface="Arial"/>
                <a:sym typeface="Arial"/>
              </a:rPr>
              <a:t>人気誘導型ランキング</a:t>
            </a:r>
            <a:r>
              <a:rPr lang="en-US" altLang="ja-JP" sz="1200" b="0" i="0" u="none" strike="noStrike" cap="none" baseline="0" dirty="0" smtClean="0">
                <a:solidFill>
                  <a:schemeClr val="dk1"/>
                </a:solidFill>
                <a:latin typeface="Arial"/>
                <a:ea typeface="Arial"/>
                <a:cs typeface="Arial"/>
                <a:sym typeface="Arial"/>
              </a:rPr>
              <a:t>…OL</a:t>
            </a:r>
            <a:r>
              <a:rPr lang="ja-JP" altLang="en-US" sz="1200" b="0" i="0" u="none" strike="noStrike" cap="none" baseline="0" dirty="0" smtClean="0">
                <a:solidFill>
                  <a:schemeClr val="dk1"/>
                </a:solidFill>
                <a:latin typeface="Arial"/>
                <a:ea typeface="Arial"/>
                <a:cs typeface="Arial"/>
                <a:sym typeface="Arial"/>
              </a:rPr>
              <a:t>に人気の○○ランキング</a:t>
            </a:r>
          </a:p>
          <a:p>
            <a:pPr marL="0" marR="0" lvl="0" indent="0" algn="l" rtl="0">
              <a:spcBef>
                <a:spcPts val="0"/>
              </a:spcBef>
              <a:buClr>
                <a:schemeClr val="dk1"/>
              </a:buClr>
              <a:buFont typeface="Arial"/>
              <a:buNone/>
            </a:pPr>
            <a:endParaRPr lang="ja-JP" altLang="en-US" sz="1200" b="0" i="0" u="none" strike="noStrike" cap="none" baseline="0" dirty="0" smtClean="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ja-JP" altLang="en-US" sz="1200" b="0" i="0" u="none" strike="noStrike" cap="none" baseline="0" dirty="0" smtClean="0">
                <a:solidFill>
                  <a:schemeClr val="dk1"/>
                </a:solidFill>
                <a:latin typeface="Arial"/>
                <a:ea typeface="Arial"/>
                <a:cs typeface="Arial"/>
                <a:sym typeface="Arial"/>
                <a:rtl val="0"/>
              </a:rPr>
              <a:t>判断力が低いと思われる商品には品質保証型ランキング</a:t>
            </a:r>
          </a:p>
          <a:p>
            <a:pPr marL="0" marR="0" lvl="0" indent="0" algn="l" rtl="0">
              <a:lnSpc>
                <a:spcPct val="100000"/>
              </a:lnSpc>
              <a:spcBef>
                <a:spcPts val="0"/>
              </a:spcBef>
              <a:spcAft>
                <a:spcPts val="0"/>
              </a:spcAft>
              <a:buClr>
                <a:schemeClr val="dk1"/>
              </a:buClr>
              <a:buSzPct val="25000"/>
              <a:buFont typeface="Arial"/>
              <a:buNone/>
            </a:pPr>
            <a:r>
              <a:rPr lang="ja-JP" altLang="en-US" sz="1200" dirty="0" smtClean="0"/>
              <a:t>関与</a:t>
            </a:r>
            <a:r>
              <a:rPr lang="ja-JP" altLang="en-US" sz="1200" b="0" i="0" u="none" strike="noStrike" cap="none" baseline="0" dirty="0" smtClean="0">
                <a:solidFill>
                  <a:schemeClr val="dk1"/>
                </a:solidFill>
                <a:latin typeface="Arial"/>
                <a:ea typeface="Arial"/>
                <a:cs typeface="Arial"/>
                <a:sym typeface="Arial"/>
                <a:rtl val="0"/>
              </a:rPr>
              <a:t>が高いと思われる商品には人気誘導型ランキング　　　　　　</a:t>
            </a:r>
          </a:p>
          <a:p>
            <a:pPr marL="0" marR="0" lvl="0" indent="0" algn="l" rtl="0">
              <a:lnSpc>
                <a:spcPct val="100000"/>
              </a:lnSpc>
              <a:spcBef>
                <a:spcPts val="0"/>
              </a:spcBef>
              <a:spcAft>
                <a:spcPts val="0"/>
              </a:spcAft>
              <a:buClr>
                <a:schemeClr val="dk1"/>
              </a:buClr>
              <a:buSzPct val="25000"/>
              <a:buFont typeface="Arial"/>
              <a:buNone/>
            </a:pPr>
            <a:r>
              <a:rPr lang="ja-JP" altLang="en-US" sz="1200" b="0" i="0" u="none" strike="noStrike" cap="none" baseline="0" dirty="0" smtClean="0">
                <a:solidFill>
                  <a:schemeClr val="dk1"/>
                </a:solidFill>
                <a:latin typeface="Arial"/>
                <a:ea typeface="Arial"/>
                <a:cs typeface="Arial"/>
                <a:sym typeface="Arial"/>
                <a:rtl val="0"/>
              </a:rPr>
              <a:t>が有効であると述べられている</a:t>
            </a:r>
          </a:p>
          <a:p>
            <a:endParaRPr kumimoji="1" lang="ja-JP" altLang="en-US" dirty="0"/>
          </a:p>
        </p:txBody>
      </p:sp>
      <p:sp>
        <p:nvSpPr>
          <p:cNvPr id="4" name="スライド番号プレースホルダー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altLang="ja-JP" sz="1200" b="0" i="0" u="none" strike="noStrike" cap="none" baseline="0" smtClean="0">
                <a:solidFill>
                  <a:schemeClr val="dk1"/>
                </a:solidFill>
                <a:latin typeface="Calibri"/>
                <a:ea typeface="Calibri"/>
                <a:cs typeface="Calibri"/>
                <a:sym typeface="Calibri"/>
              </a:rPr>
              <a:t>10</a:t>
            </a:fld>
            <a:endParaRPr lang="ja-JP" sz="1200" b="0" i="0" u="none" strike="noStrike" cap="none" baseline="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74161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646A1E81-FF7A-4062-9AD5-3CB7F83D672F}" type="datetime1">
              <a:rPr kumimoji="1" lang="ja-JP" altLang="en-US" smtClean="0"/>
              <a:t>2015/12/19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1026830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D0831592-AD36-4A77-A89E-4522639ED036}" type="datetime1">
              <a:rPr kumimoji="1" lang="ja-JP" altLang="en-US" smtClean="0"/>
              <a:t>2015/12/19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3883394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Date Placeholder 3"/>
          <p:cNvSpPr>
            <a:spLocks noGrp="1"/>
          </p:cNvSpPr>
          <p:nvPr>
            <p:ph type="dt" sz="half" idx="10"/>
          </p:nvPr>
        </p:nvSpPr>
        <p:spPr/>
        <p:txBody>
          <a:bodyPr/>
          <a:lstStyle/>
          <a:p>
            <a:fld id="{17082A44-B71C-4C5A-B540-1700565DE951}" type="datetime1">
              <a:rPr kumimoji="1" lang="ja-JP" altLang="en-US" smtClean="0"/>
              <a:t>2015/12/19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34067110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4"/>
        <p:cNvGrpSpPr/>
        <p:nvPr/>
      </p:nvGrpSpPr>
      <p:grpSpPr>
        <a:xfrm>
          <a:off x="0" y="0"/>
          <a:ext cx="0" cy="0"/>
          <a:chOff x="0" y="0"/>
          <a:chExt cx="0" cy="0"/>
        </a:xfrm>
      </p:grpSpPr>
      <p:sp>
        <p:nvSpPr>
          <p:cNvPr id="17" name="Shape 17"/>
          <p:cNvSpPr txBox="1">
            <a:spLocks noGrp="1"/>
          </p:cNvSpPr>
          <p:nvPr>
            <p:ph type="title"/>
          </p:nvPr>
        </p:nvSpPr>
        <p:spPr>
          <a:xfrm>
            <a:off x="609600" y="274637"/>
            <a:ext cx="10972800" cy="1143200"/>
          </a:xfrm>
          <a:prstGeom prst="rect">
            <a:avLst/>
          </a:prstGeom>
          <a:noFill/>
          <a:ln>
            <a:noFill/>
          </a:ln>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8" name="Shape 18"/>
          <p:cNvSpPr txBox="1">
            <a:spLocks noGrp="1"/>
          </p:cNvSpPr>
          <p:nvPr>
            <p:ph type="body" idx="1"/>
          </p:nvPr>
        </p:nvSpPr>
        <p:spPr>
          <a:xfrm>
            <a:off x="609600" y="1600200"/>
            <a:ext cx="10972800" cy="4967597"/>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9" name="Shape 19"/>
          <p:cNvSpPr txBox="1">
            <a:spLocks noGrp="1"/>
          </p:cNvSpPr>
          <p:nvPr>
            <p:ph type="sldNum" idx="12"/>
          </p:nvPr>
        </p:nvSpPr>
        <p:spPr>
          <a:xfrm>
            <a:off x="11409053" y="6333133"/>
            <a:ext cx="731599" cy="524800"/>
          </a:xfrm>
          <a:prstGeom prst="rect">
            <a:avLst/>
          </a:prstGeom>
          <a:noFill/>
          <a:ln>
            <a:noFill/>
          </a:ln>
        </p:spPr>
        <p:txBody>
          <a:bodyPr lIns="91425" tIns="91425" rIns="91425" bIns="91425" anchor="ctr" anchorCtr="0">
            <a:noAutofit/>
          </a:bodyPr>
          <a:lstStyle/>
          <a:p>
            <a:pPr>
              <a:buClr>
                <a:srgbClr val="000000"/>
              </a:buClr>
              <a:buSzPct val="25000"/>
            </a:pPr>
            <a:fld id="{00000000-1234-1234-1234-123412341234}" type="slidenum">
              <a:rPr lang="en-US" altLang="ja" sz="1867" smtClean="0"/>
              <a:pPr>
                <a:buClr>
                  <a:srgbClr val="000000"/>
                </a:buClr>
                <a:buSzPct val="25000"/>
              </a:pPr>
              <a:t>‹#›</a:t>
            </a:fld>
            <a:endParaRPr lang="ja" altLang="en-US" sz="1867"/>
          </a:p>
        </p:txBody>
      </p:sp>
    </p:spTree>
    <p:extLst>
      <p:ext uri="{BB962C8B-B14F-4D97-AF65-F5344CB8AC3E}">
        <p14:creationId xmlns:p14="http://schemas.microsoft.com/office/powerpoint/2010/main" val="20492845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D4E6056E-F5BA-4545-BF79-95C38EB60C00}" type="datetime1">
              <a:rPr kumimoji="1" lang="ja-JP" altLang="en-US" smtClean="0"/>
              <a:t>2015/12/19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67830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DBBB6B67-4D34-4037-B3F6-72DD4B7594A7}" type="datetime1">
              <a:rPr kumimoji="1" lang="ja-JP" altLang="en-US" smtClean="0"/>
              <a:t>2015/12/19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29348433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1B674EB6-2AF1-4F29-AF4E-6FC8F21DDBF3}" type="datetime1">
              <a:rPr kumimoji="1" lang="ja-JP" altLang="en-US" smtClean="0"/>
              <a:t>2015/12/19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81100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5DEBA348-60C9-4E70-8F6B-2EACB0EF7A3F}" type="datetime1">
              <a:rPr kumimoji="1" lang="ja-JP" altLang="en-US" smtClean="0"/>
              <a:t>2015/12/19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12435977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1097280" y="2582334"/>
            <a:ext cx="4937760" cy="337820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6217920" y="2582334"/>
            <a:ext cx="4937760" cy="337820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5F956F5F-F08B-4BD6-97F9-224AD1F30A76}" type="datetime1">
              <a:rPr kumimoji="1" lang="ja-JP" altLang="en-US" smtClean="0"/>
              <a:t>2015/12/19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39048794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1E6E64D6-B267-4D11-AD48-C5C98A18E3CF}" type="datetime1">
              <a:rPr kumimoji="1" lang="ja-JP" altLang="en-US" smtClean="0"/>
              <a:t>2015/12/19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33045555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426C48A-EA99-4A9C-AC3F-D8FF242C5B67}" type="datetime1">
              <a:rPr kumimoji="1" lang="ja-JP" altLang="en-US" smtClean="0"/>
              <a:t>2015/12/19</a:t>
            </a:fld>
            <a:endParaRPr kumimoji="1" lang="ja-JP"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kumimoji="1" lang="ja-JP" altLang="en-US"/>
          </a:p>
        </p:txBody>
      </p:sp>
      <p:sp>
        <p:nvSpPr>
          <p:cNvPr id="9" name="Slide Number Placeholder 8"/>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2928403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D5BE64BA-583D-4878-ACF8-5CBA4C1413CC}" type="datetime1">
              <a:rPr kumimoji="1" lang="ja-JP" altLang="en-US" smtClean="0"/>
              <a:t>2015/12/19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34246498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10;コンテンツ">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52853B9-EA2B-4420-B81D-F3EA3C0BAB86}" type="datetime1">
              <a:rPr kumimoji="1" lang="ja-JP" altLang="en-US" smtClean="0"/>
              <a:t>2015/12/19</a:t>
            </a:fld>
            <a:endParaRPr kumimoji="1" lang="ja-JP" alt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kumimoji="1" lang="ja-JP"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10896045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F0AC179E-F94F-4CA4-B836-5808C67A436D}" type="datetime1">
              <a:rPr kumimoji="1" lang="ja-JP" altLang="en-US" smtClean="0"/>
              <a:t>2015/12/19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18185078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03CE5CC1-799F-491D-BD91-859932942AD1}" type="datetime1">
              <a:rPr kumimoji="1" lang="ja-JP" altLang="en-US" smtClean="0"/>
              <a:t>2015/12/19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11003856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6EBB0EDD-7605-4881-A829-CC71141D74AC}" type="datetime1">
              <a:rPr kumimoji="1" lang="ja-JP" altLang="en-US" smtClean="0"/>
              <a:t>2015/12/19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30778908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4"/>
        <p:cNvGrpSpPr/>
        <p:nvPr/>
      </p:nvGrpSpPr>
      <p:grpSpPr>
        <a:xfrm>
          <a:off x="0" y="0"/>
          <a:ext cx="0" cy="0"/>
          <a:chOff x="0" y="0"/>
          <a:chExt cx="0" cy="0"/>
        </a:xfrm>
      </p:grpSpPr>
      <p:sp>
        <p:nvSpPr>
          <p:cNvPr id="17" name="Shape 17"/>
          <p:cNvSpPr txBox="1">
            <a:spLocks noGrp="1"/>
          </p:cNvSpPr>
          <p:nvPr>
            <p:ph type="title"/>
          </p:nvPr>
        </p:nvSpPr>
        <p:spPr>
          <a:xfrm>
            <a:off x="609600" y="274637"/>
            <a:ext cx="10972800" cy="1143200"/>
          </a:xfrm>
          <a:prstGeom prst="rect">
            <a:avLst/>
          </a:prstGeom>
          <a:noFill/>
          <a:ln>
            <a:noFill/>
          </a:ln>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8" name="Shape 18"/>
          <p:cNvSpPr txBox="1">
            <a:spLocks noGrp="1"/>
          </p:cNvSpPr>
          <p:nvPr>
            <p:ph type="body" idx="1"/>
          </p:nvPr>
        </p:nvSpPr>
        <p:spPr>
          <a:xfrm>
            <a:off x="609600" y="1600200"/>
            <a:ext cx="10972800" cy="4967597"/>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9" name="Shape 19"/>
          <p:cNvSpPr txBox="1">
            <a:spLocks noGrp="1"/>
          </p:cNvSpPr>
          <p:nvPr>
            <p:ph type="sldNum" idx="12"/>
          </p:nvPr>
        </p:nvSpPr>
        <p:spPr>
          <a:xfrm>
            <a:off x="11409053" y="6333133"/>
            <a:ext cx="731599" cy="524800"/>
          </a:xfrm>
          <a:prstGeom prst="rect">
            <a:avLst/>
          </a:prstGeom>
          <a:noFill/>
          <a:ln>
            <a:noFill/>
          </a:ln>
        </p:spPr>
        <p:txBody>
          <a:bodyPr lIns="91425" tIns="91425" rIns="91425" bIns="91425" anchor="ctr" anchorCtr="0">
            <a:noAutofit/>
          </a:bodyPr>
          <a:lstStyle/>
          <a:p>
            <a:pPr>
              <a:buClr>
                <a:srgbClr val="000000"/>
              </a:buClr>
              <a:buSzPct val="25000"/>
            </a:pPr>
            <a:fld id="{00000000-1234-1234-1234-123412341234}" type="slidenum">
              <a:rPr lang="en-US" altLang="ja" sz="1867" smtClean="0"/>
              <a:pPr>
                <a:buClr>
                  <a:srgbClr val="000000"/>
                </a:buClr>
                <a:buSzPct val="25000"/>
              </a:pPr>
              <a:t>‹#›</a:t>
            </a:fld>
            <a:endParaRPr lang="ja" altLang="en-US" sz="1867"/>
          </a:p>
        </p:txBody>
      </p:sp>
    </p:spTree>
    <p:extLst>
      <p:ext uri="{BB962C8B-B14F-4D97-AF65-F5344CB8AC3E}">
        <p14:creationId xmlns:p14="http://schemas.microsoft.com/office/powerpoint/2010/main" val="8177252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5873EA24-6069-4DF3-A4E2-E38B3B9CF1E5}" type="datetime1">
              <a:rPr kumimoji="1" lang="ja-JP" altLang="en-US" smtClean="0"/>
              <a:t>2015/12/19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2343867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369283EF-294C-4517-9C93-4F3EFC3BA14B}" type="datetime1">
              <a:rPr kumimoji="1" lang="ja-JP" altLang="en-US" smtClean="0"/>
              <a:t>2015/12/19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4201006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845127" y="2507550"/>
            <a:ext cx="5156200" cy="3680525"/>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6172200" y="2507550"/>
            <a:ext cx="5181601" cy="3680525"/>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7" name="Date Placeholder 6"/>
          <p:cNvSpPr>
            <a:spLocks noGrp="1"/>
          </p:cNvSpPr>
          <p:nvPr>
            <p:ph type="dt" sz="half" idx="10"/>
          </p:nvPr>
        </p:nvSpPr>
        <p:spPr/>
        <p:txBody>
          <a:bodyPr/>
          <a:lstStyle/>
          <a:p>
            <a:fld id="{0512B89D-ABFE-4484-B75A-14B5558334BA}" type="datetime1">
              <a:rPr kumimoji="1" lang="ja-JP" altLang="en-US" smtClean="0"/>
              <a:t>2015/12/19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
        <p:nvSpPr>
          <p:cNvPr id="10" name="Title 9"/>
          <p:cNvSpPr>
            <a:spLocks noGrp="1"/>
          </p:cNvSpPr>
          <p:nvPr>
            <p:ph type="title"/>
          </p:nvPr>
        </p:nvSpPr>
        <p:spPr/>
        <p:txBody>
          <a:bodyPr/>
          <a:lstStyle/>
          <a:p>
            <a:r>
              <a:rPr lang="ja-JP" altLang="en-US" smtClean="0"/>
              <a:t>マスター タイトルの書式設定</a:t>
            </a:r>
            <a:endParaRPr lang="en-US" dirty="0"/>
          </a:p>
        </p:txBody>
      </p:sp>
    </p:spTree>
    <p:extLst>
      <p:ext uri="{BB962C8B-B14F-4D97-AF65-F5344CB8AC3E}">
        <p14:creationId xmlns:p14="http://schemas.microsoft.com/office/powerpoint/2010/main" val="4285177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B5144DE-C8D3-4A8E-80E6-8387951497D6}" type="datetime1">
              <a:rPr kumimoji="1" lang="ja-JP" altLang="en-US" smtClean="0"/>
              <a:t>2015/12/19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
        <p:nvSpPr>
          <p:cNvPr id="6" name="Title 5"/>
          <p:cNvSpPr>
            <a:spLocks noGrp="1"/>
          </p:cNvSpPr>
          <p:nvPr>
            <p:ph type="title"/>
          </p:nvPr>
        </p:nvSpPr>
        <p:spPr/>
        <p:txBody>
          <a:bodyPr/>
          <a:lstStyle/>
          <a:p>
            <a:r>
              <a:rPr lang="ja-JP" altLang="en-US" smtClean="0"/>
              <a:t>マスター タイトルの書式設定</a:t>
            </a:r>
            <a:endParaRPr lang="en-US"/>
          </a:p>
        </p:txBody>
      </p:sp>
    </p:spTree>
    <p:extLst>
      <p:ext uri="{BB962C8B-B14F-4D97-AF65-F5344CB8AC3E}">
        <p14:creationId xmlns:p14="http://schemas.microsoft.com/office/powerpoint/2010/main" val="26107635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B7BB52-3DF1-41AC-9B14-932E7D9E40BB}" type="datetime1">
              <a:rPr kumimoji="1" lang="ja-JP" altLang="en-US" smtClean="0"/>
              <a:t>2015/12/19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2889449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5D6B6239-1841-4986-969C-ED1D3C563ED5}" type="datetime1">
              <a:rPr kumimoji="1" lang="ja-JP" altLang="en-US" smtClean="0"/>
              <a:t>2015/12/19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1603028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ja-JP" altLang="en-US" smtClean="0"/>
              <a:t>マスター タイトルの書式設定</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D19C67A3-B595-4FF3-84C3-83856291B3D6}" type="datetime1">
              <a:rPr kumimoji="1" lang="ja-JP" altLang="en-US" smtClean="0"/>
              <a:t>2015/12/19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14534148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0A2D54DD-ADA4-44AC-83C8-256C64B549F9}" type="datetime1">
              <a:rPr kumimoji="1" lang="ja-JP" altLang="en-US" smtClean="0"/>
              <a:t>2015/12/19</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kumimoji="1" lang="ja-JP" altLang="en-US"/>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2D4E4668-AD62-4311-9B9F-4FF1402991B6}" type="slidenum">
              <a:rPr kumimoji="1" lang="ja-JP" altLang="en-US" smtClean="0"/>
              <a:t>‹#›</a:t>
            </a:fld>
            <a:endParaRPr kumimoji="1" lang="ja-JP" altLang="en-US"/>
          </a:p>
        </p:txBody>
      </p:sp>
    </p:spTree>
    <p:extLst>
      <p:ext uri="{BB962C8B-B14F-4D97-AF65-F5344CB8AC3E}">
        <p14:creationId xmlns:p14="http://schemas.microsoft.com/office/powerpoint/2010/main" val="978497492"/>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772F59-8FB1-48D5-8BDF-0C6E02A0C66C}" type="datetime1">
              <a:rPr kumimoji="1" lang="ja-JP" altLang="en-US" smtClean="0"/>
              <a:t>2015/12/19</a:t>
            </a:fld>
            <a:endParaRPr kumimoji="1" lang="ja-JP" alt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kumimoji="1" lang="ja-JP"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2D4E4668-AD62-4311-9B9F-4FF1402991B6}" type="slidenum">
              <a:rPr kumimoji="1" lang="ja-JP" altLang="en-US" smtClean="0"/>
              <a:t>‹#›</a:t>
            </a:fld>
            <a:endParaRPr kumimoji="1" lang="ja-JP"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4373815"/>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Lst>
  <p:hf hdr="0" ftr="0" dt="0"/>
  <p:txStyles>
    <p:title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kumimoji="1"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4.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8.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1.jpg"/><Relationship Id="rId7" Type="http://schemas.openxmlformats.org/officeDocument/2006/relationships/diagramData" Target="../diagrams/data1.xml"/><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4.png"/><Relationship Id="rId11" Type="http://schemas.microsoft.com/office/2007/relationships/diagramDrawing" Target="../diagrams/drawing1.xml"/><Relationship Id="rId5" Type="http://schemas.openxmlformats.org/officeDocument/2006/relationships/image" Target="../media/image3.png"/><Relationship Id="rId10" Type="http://schemas.openxmlformats.org/officeDocument/2006/relationships/diagramColors" Target="../diagrams/colors1.xml"/><Relationship Id="rId4" Type="http://schemas.openxmlformats.org/officeDocument/2006/relationships/image" Target="../media/image2.png"/><Relationship Id="rId9"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7.xml"/><Relationship Id="rId1" Type="http://schemas.openxmlformats.org/officeDocument/2006/relationships/slideLayout" Target="../slideLayouts/slideLayout1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4.xm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9.xml"/><Relationship Id="rId1" Type="http://schemas.openxmlformats.org/officeDocument/2006/relationships/slideLayout" Target="../slideLayouts/slideLayout14.xml"/><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14.xml"/><Relationship Id="rId5" Type="http://schemas.openxmlformats.org/officeDocument/2006/relationships/image" Target="../media/image30.png"/><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1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4.xml"/><Relationship Id="rId4" Type="http://schemas.openxmlformats.org/officeDocument/2006/relationships/image" Target="../media/image42.png"/></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4.xml"/><Relationship Id="rId4" Type="http://schemas.openxmlformats.org/officeDocument/2006/relationships/image" Target="../media/image45.png"/></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4.xml"/><Relationship Id="rId5" Type="http://schemas.openxmlformats.org/officeDocument/2006/relationships/image" Target="../media/image49.png"/><Relationship Id="rId4" Type="http://schemas.openxmlformats.org/officeDocument/2006/relationships/image" Target="../media/image4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Layout" Target="../slideLayouts/slideLayout14.xml"/><Relationship Id="rId4" Type="http://schemas.openxmlformats.org/officeDocument/2006/relationships/image" Target="../media/image52.jpg"/></Relationships>
</file>

<file path=ppt/slides/_rels/slide5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hyperlink" Target="http://www.rakuten.co.jp/" TargetMode="Externa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ctrTitle"/>
          </p:nvPr>
        </p:nvSpPr>
        <p:spPr>
          <a:xfrm>
            <a:off x="710051" y="951470"/>
            <a:ext cx="11166132" cy="2891035"/>
          </a:xfrm>
          <a:prstGeom prst="rect">
            <a:avLst/>
          </a:prstGeom>
          <a:noFill/>
          <a:ln>
            <a:noFill/>
          </a:ln>
        </p:spPr>
        <p:txBody>
          <a:bodyPr lIns="91425" tIns="45700" rIns="91425" bIns="45700" anchor="b" anchorCtr="0">
            <a:noAutofit/>
          </a:bodyPr>
          <a:lstStyle/>
          <a:p>
            <a:pPr marL="0" marR="0" lvl="0" indent="0" algn="l" rtl="0">
              <a:lnSpc>
                <a:spcPct val="85000"/>
              </a:lnSpc>
              <a:spcBef>
                <a:spcPts val="0"/>
              </a:spcBef>
              <a:buClr>
                <a:srgbClr val="262626"/>
              </a:buClr>
              <a:buSzPct val="25000"/>
              <a:buFont typeface="Calibri"/>
              <a:buNone/>
            </a:pPr>
            <a:r>
              <a:rPr lang="ja-JP" sz="6000" b="0" i="0" u="none" strike="noStrike" cap="none" baseline="0" dirty="0">
                <a:solidFill>
                  <a:schemeClr val="tx1"/>
                </a:solidFill>
                <a:latin typeface="Calibri"/>
                <a:ea typeface="Calibri"/>
                <a:cs typeface="Calibri"/>
                <a:sym typeface="Calibri"/>
              </a:rPr>
              <a:t>ランキング表示が</a:t>
            </a:r>
            <a:br>
              <a:rPr lang="ja-JP" sz="6000" b="0" i="0" u="none" strike="noStrike" cap="none" baseline="0" dirty="0">
                <a:solidFill>
                  <a:schemeClr val="tx1"/>
                </a:solidFill>
                <a:latin typeface="Calibri"/>
                <a:ea typeface="Calibri"/>
                <a:cs typeface="Calibri"/>
                <a:sym typeface="Calibri"/>
              </a:rPr>
            </a:br>
            <a:r>
              <a:rPr lang="ja-JP" sz="6000" b="0" i="0" u="none" strike="noStrike" cap="none" baseline="0" dirty="0">
                <a:solidFill>
                  <a:schemeClr val="tx1"/>
                </a:solidFill>
                <a:latin typeface="Calibri"/>
                <a:ea typeface="Calibri"/>
                <a:cs typeface="Calibri"/>
                <a:sym typeface="Calibri"/>
              </a:rPr>
              <a:t>購買者の意思決定に与える影響</a:t>
            </a:r>
          </a:p>
        </p:txBody>
      </p:sp>
      <p:sp>
        <p:nvSpPr>
          <p:cNvPr id="102" name="Shape 102"/>
          <p:cNvSpPr txBox="1">
            <a:spLocks noGrp="1"/>
          </p:cNvSpPr>
          <p:nvPr>
            <p:ph type="subTitle" idx="1"/>
          </p:nvPr>
        </p:nvSpPr>
        <p:spPr>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Calibri"/>
              <a:buNone/>
            </a:pPr>
            <a:r>
              <a:rPr lang="ja-JP" sz="2800" b="0" i="0" u="none" strike="noStrike" cap="none" baseline="0" dirty="0">
                <a:solidFill>
                  <a:schemeClr val="dk2"/>
                </a:solidFill>
                <a:latin typeface="Arial"/>
                <a:ea typeface="Arial"/>
                <a:cs typeface="Arial"/>
                <a:sym typeface="Arial"/>
                <a:rtl val="0"/>
              </a:rPr>
              <a:t>青山学院大学 　土橋</a:t>
            </a:r>
            <a:r>
              <a:rPr lang="ja-JP" sz="2800" b="0" i="0" u="none" strike="noStrike" cap="none" baseline="0" dirty="0">
                <a:solidFill>
                  <a:schemeClr val="dk2"/>
                </a:solidFill>
                <a:latin typeface="Calibri"/>
                <a:ea typeface="Calibri"/>
                <a:cs typeface="Calibri"/>
                <a:sym typeface="Calibri"/>
              </a:rPr>
              <a:t>ゼミナール</a:t>
            </a:r>
          </a:p>
          <a:p>
            <a:pPr marL="0" marR="0" lvl="0" indent="0" algn="l" rtl="0">
              <a:lnSpc>
                <a:spcPct val="100000"/>
              </a:lnSpc>
              <a:spcBef>
                <a:spcPts val="0"/>
              </a:spcBef>
              <a:spcAft>
                <a:spcPts val="0"/>
              </a:spcAft>
              <a:buClr>
                <a:schemeClr val="dk2"/>
              </a:buClr>
              <a:buSzPct val="25000"/>
              <a:buFont typeface="Calibri"/>
              <a:buNone/>
            </a:pPr>
            <a:r>
              <a:rPr lang="ja-JP" sz="2400" b="0" i="0" u="none" strike="noStrike" cap="none" baseline="0" dirty="0">
                <a:solidFill>
                  <a:schemeClr val="dk2"/>
                </a:solidFill>
                <a:latin typeface="Arial"/>
                <a:ea typeface="Arial"/>
                <a:cs typeface="Arial"/>
                <a:sym typeface="Arial"/>
                <a:rtl val="0"/>
              </a:rPr>
              <a:t>井上航　亀田佳穂　神絵理子　手塚菖子　村田円</a:t>
            </a:r>
          </a:p>
          <a:p>
            <a:pPr marL="0" marR="0" lvl="0" indent="0" algn="l" rtl="0">
              <a:lnSpc>
                <a:spcPct val="90000"/>
              </a:lnSpc>
              <a:spcBef>
                <a:spcPts val="1200"/>
              </a:spcBef>
              <a:spcAft>
                <a:spcPts val="200"/>
              </a:spcAft>
              <a:buClr>
                <a:schemeClr val="accent1"/>
              </a:buClr>
              <a:buFont typeface="Calibri"/>
              <a:buNone/>
            </a:pPr>
            <a:endParaRPr sz="2400" b="0" i="0" u="none" strike="noStrike" cap="none" baseline="0" dirty="0">
              <a:solidFill>
                <a:schemeClr val="dk2"/>
              </a:solidFill>
              <a:latin typeface="Calibri"/>
              <a:ea typeface="Calibri"/>
              <a:cs typeface="Calibri"/>
              <a:sym typeface="Calibri"/>
            </a:endParaRPr>
          </a:p>
        </p:txBody>
      </p:sp>
      <p:sp>
        <p:nvSpPr>
          <p:cNvPr id="2" name="スライド番号プレースホルダー 1"/>
          <p:cNvSpPr>
            <a:spLocks noGrp="1"/>
          </p:cNvSpPr>
          <p:nvPr>
            <p:ph type="sldNum" sz="quarter" idx="12"/>
          </p:nvPr>
        </p:nvSpPr>
        <p:spPr/>
        <p:txBody>
          <a:bodyPr/>
          <a:lstStyle/>
          <a:p>
            <a:fld id="{2D4E4668-AD62-4311-9B9F-4FF1402991B6}" type="slidenum">
              <a:rPr kumimoji="1" lang="ja-JP" altLang="en-US" smtClean="0"/>
              <a:t>1</a:t>
            </a:fld>
            <a:endParaRPr kumimoji="1" lang="ja-JP" altLang="en-US"/>
          </a:p>
        </p:txBody>
      </p:sp>
    </p:spTree>
    <p:extLst>
      <p:ext uri="{BB962C8B-B14F-4D97-AF65-F5344CB8AC3E}">
        <p14:creationId xmlns:p14="http://schemas.microsoft.com/office/powerpoint/2010/main" val="3972205700"/>
      </p:ext>
    </p:extLst>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solidFill>
                  <a:schemeClr val="tx1"/>
                </a:solidFill>
              </a:rPr>
              <a:t>先行研究１</a:t>
            </a:r>
            <a:endParaRPr kumimoji="1" lang="ja-JP" altLang="en-US" dirty="0">
              <a:solidFill>
                <a:schemeClr val="tx1"/>
              </a:solidFill>
            </a:endParaRPr>
          </a:p>
        </p:txBody>
      </p:sp>
      <p:sp>
        <p:nvSpPr>
          <p:cNvPr id="5" name="テキスト ボックス 4"/>
          <p:cNvSpPr txBox="1"/>
          <p:nvPr/>
        </p:nvSpPr>
        <p:spPr>
          <a:xfrm>
            <a:off x="2034074" y="6423005"/>
            <a:ext cx="9035673" cy="400110"/>
          </a:xfrm>
          <a:prstGeom prst="rect">
            <a:avLst/>
          </a:prstGeom>
          <a:noFill/>
        </p:spPr>
        <p:txBody>
          <a:bodyPr wrap="square" rtlCol="0">
            <a:spAutoFit/>
          </a:bodyPr>
          <a:lstStyle/>
          <a:p>
            <a:r>
              <a:rPr kumimoji="1" lang="ja-JP" altLang="en-US" sz="2000" dirty="0" smtClean="0">
                <a:solidFill>
                  <a:schemeClr val="bg1"/>
                </a:solidFill>
              </a:rPr>
              <a:t>高美鳳アリス　井上哲浩</a:t>
            </a:r>
            <a:r>
              <a:rPr kumimoji="1" lang="en-US" altLang="ja-JP" sz="2000" dirty="0" smtClean="0">
                <a:solidFill>
                  <a:schemeClr val="bg1"/>
                </a:solidFill>
              </a:rPr>
              <a:t>(200</a:t>
            </a:r>
            <a:r>
              <a:rPr lang="en-US" altLang="ja-JP" sz="2000" dirty="0">
                <a:solidFill>
                  <a:schemeClr val="bg1"/>
                </a:solidFill>
              </a:rPr>
              <a:t>9</a:t>
            </a:r>
            <a:r>
              <a:rPr kumimoji="1" lang="en-US" altLang="ja-JP" sz="2000" dirty="0" smtClean="0">
                <a:solidFill>
                  <a:schemeClr val="bg1"/>
                </a:solidFill>
              </a:rPr>
              <a:t>)</a:t>
            </a:r>
            <a:r>
              <a:rPr kumimoji="1" lang="ja-JP" altLang="en-US" sz="2000" dirty="0" smtClean="0">
                <a:solidFill>
                  <a:schemeClr val="bg1"/>
                </a:solidFill>
              </a:rPr>
              <a:t>「ランキング情報の選択行動に与える効果の測定</a:t>
            </a:r>
            <a:r>
              <a:rPr lang="ja-JP" altLang="en-US" sz="2000" dirty="0">
                <a:solidFill>
                  <a:schemeClr val="bg1"/>
                </a:solidFill>
              </a:rPr>
              <a:t>」</a:t>
            </a:r>
            <a:endParaRPr kumimoji="1" lang="ja-JP" altLang="en-US" sz="2000" dirty="0">
              <a:solidFill>
                <a:schemeClr val="bg1"/>
              </a:solidFill>
            </a:endParaRPr>
          </a:p>
        </p:txBody>
      </p:sp>
      <p:grpSp>
        <p:nvGrpSpPr>
          <p:cNvPr id="8" name="グループ化 7"/>
          <p:cNvGrpSpPr/>
          <p:nvPr/>
        </p:nvGrpSpPr>
        <p:grpSpPr>
          <a:xfrm>
            <a:off x="602478" y="1894908"/>
            <a:ext cx="11425382" cy="4405008"/>
            <a:chOff x="602478" y="1894908"/>
            <a:chExt cx="11425382" cy="4405008"/>
          </a:xfrm>
        </p:grpSpPr>
        <p:graphicFrame>
          <p:nvGraphicFramePr>
            <p:cNvPr id="6" name="図表 5"/>
            <p:cNvGraphicFramePr/>
            <p:nvPr>
              <p:extLst>
                <p:ext uri="{D42A27DB-BD31-4B8C-83A1-F6EECF244321}">
                  <p14:modId xmlns:p14="http://schemas.microsoft.com/office/powerpoint/2010/main" val="2932108411"/>
                </p:ext>
              </p:extLst>
            </p:nvPr>
          </p:nvGraphicFramePr>
          <p:xfrm>
            <a:off x="602478" y="2005930"/>
            <a:ext cx="11425382" cy="42939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テキスト ボックス 2"/>
            <p:cNvSpPr txBox="1"/>
            <p:nvPr/>
          </p:nvSpPr>
          <p:spPr>
            <a:xfrm>
              <a:off x="5260554" y="1894908"/>
              <a:ext cx="1828800" cy="461665"/>
            </a:xfrm>
            <a:prstGeom prst="rect">
              <a:avLst/>
            </a:prstGeom>
            <a:noFill/>
          </p:spPr>
          <p:txBody>
            <a:bodyPr wrap="square" rtlCol="0">
              <a:spAutoFit/>
            </a:bodyPr>
            <a:lstStyle/>
            <a:p>
              <a:r>
                <a:rPr kumimoji="1" lang="ja-JP" altLang="en-US" sz="2400" kern="1200" dirty="0" smtClean="0">
                  <a:solidFill>
                    <a:schemeClr val="accent6">
                      <a:lumMod val="50000"/>
                    </a:schemeClr>
                  </a:solidFill>
                  <a:latin typeface="+mn-lt"/>
                  <a:ea typeface="+mn-ea"/>
                  <a:cs typeface="+mn-cs"/>
                </a:rPr>
                <a:t>製品判断力</a:t>
              </a:r>
              <a:endParaRPr kumimoji="1" lang="ja-JP" altLang="en-US" sz="2400" kern="1200" dirty="0">
                <a:solidFill>
                  <a:schemeClr val="accent6">
                    <a:lumMod val="50000"/>
                  </a:schemeClr>
                </a:solidFill>
                <a:latin typeface="+mn-lt"/>
                <a:ea typeface="+mn-ea"/>
                <a:cs typeface="+mn-cs"/>
              </a:endParaRPr>
            </a:p>
          </p:txBody>
        </p:sp>
        <p:sp>
          <p:nvSpPr>
            <p:cNvPr id="7" name="テキスト ボックス 6"/>
            <p:cNvSpPr txBox="1"/>
            <p:nvPr/>
          </p:nvSpPr>
          <p:spPr>
            <a:xfrm>
              <a:off x="9802323" y="3887124"/>
              <a:ext cx="1828800" cy="461665"/>
            </a:xfrm>
            <a:prstGeom prst="rect">
              <a:avLst/>
            </a:prstGeom>
            <a:noFill/>
          </p:spPr>
          <p:txBody>
            <a:bodyPr wrap="square" rtlCol="0">
              <a:spAutoFit/>
            </a:bodyPr>
            <a:lstStyle/>
            <a:p>
              <a:r>
                <a:rPr lang="ja-JP" altLang="en-US" sz="2400" dirty="0">
                  <a:solidFill>
                    <a:schemeClr val="accent6">
                      <a:lumMod val="50000"/>
                    </a:schemeClr>
                  </a:solidFill>
                </a:rPr>
                <a:t>購買</a:t>
              </a:r>
              <a:r>
                <a:rPr lang="ja-JP" altLang="en-US" sz="2400" dirty="0" smtClean="0">
                  <a:solidFill>
                    <a:schemeClr val="accent6">
                      <a:lumMod val="50000"/>
                    </a:schemeClr>
                  </a:solidFill>
                </a:rPr>
                <a:t>関与</a:t>
              </a:r>
              <a:r>
                <a:rPr lang="ja-JP" altLang="en-US" sz="2400" dirty="0">
                  <a:solidFill>
                    <a:schemeClr val="accent6">
                      <a:lumMod val="50000"/>
                    </a:schemeClr>
                  </a:solidFill>
                </a:rPr>
                <a:t>度</a:t>
              </a:r>
              <a:endParaRPr kumimoji="1" lang="en-US" altLang="ja-JP" sz="2400" kern="1200" dirty="0" smtClean="0">
                <a:solidFill>
                  <a:schemeClr val="accent6">
                    <a:lumMod val="50000"/>
                  </a:schemeClr>
                </a:solidFill>
                <a:latin typeface="+mn-lt"/>
                <a:ea typeface="+mn-ea"/>
                <a:cs typeface="+mn-cs"/>
              </a:endParaRPr>
            </a:p>
          </p:txBody>
        </p:sp>
      </p:grpSp>
      <p:sp>
        <p:nvSpPr>
          <p:cNvPr id="9" name="スライド番号プレースホルダー 8"/>
          <p:cNvSpPr>
            <a:spLocks noGrp="1"/>
          </p:cNvSpPr>
          <p:nvPr>
            <p:ph type="sldNum" sz="quarter" idx="12"/>
          </p:nvPr>
        </p:nvSpPr>
        <p:spPr/>
        <p:txBody>
          <a:bodyPr/>
          <a:lstStyle/>
          <a:p>
            <a:fld id="{2D4E4668-AD62-4311-9B9F-4FF1402991B6}" type="slidenum">
              <a:rPr kumimoji="1" lang="ja-JP" altLang="en-US" smtClean="0"/>
              <a:t>10</a:t>
            </a:fld>
            <a:endParaRPr kumimoji="1" lang="ja-JP" altLang="en-US"/>
          </a:p>
        </p:txBody>
      </p:sp>
    </p:spTree>
    <p:extLst>
      <p:ext uri="{BB962C8B-B14F-4D97-AF65-F5344CB8AC3E}">
        <p14:creationId xmlns:p14="http://schemas.microsoft.com/office/powerpoint/2010/main" val="21128335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97280" y="224350"/>
            <a:ext cx="10058400" cy="1450757"/>
          </a:xfrm>
        </p:spPr>
        <p:txBody>
          <a:bodyPr/>
          <a:lstStyle/>
          <a:p>
            <a:r>
              <a:rPr kumimoji="1" lang="ja-JP" altLang="en-US" dirty="0" smtClean="0">
                <a:solidFill>
                  <a:schemeClr val="tx1"/>
                </a:solidFill>
              </a:rPr>
              <a:t>先行研究１の</a:t>
            </a:r>
            <a:r>
              <a:rPr lang="ja-JP" altLang="en-US" dirty="0">
                <a:solidFill>
                  <a:schemeClr val="tx1"/>
                </a:solidFill>
              </a:rPr>
              <a:t>考察</a:t>
            </a:r>
            <a:endParaRPr kumimoji="1" lang="ja-JP" altLang="en-US" dirty="0">
              <a:solidFill>
                <a:schemeClr val="tx1"/>
              </a:solidFill>
            </a:endParaRPr>
          </a:p>
        </p:txBody>
      </p:sp>
      <p:sp>
        <p:nvSpPr>
          <p:cNvPr id="3" name="コンテンツ プレースホルダー 2"/>
          <p:cNvSpPr>
            <a:spLocks noGrp="1"/>
          </p:cNvSpPr>
          <p:nvPr>
            <p:ph idx="1"/>
          </p:nvPr>
        </p:nvSpPr>
        <p:spPr>
          <a:xfrm>
            <a:off x="1097280" y="1729047"/>
            <a:ext cx="10058400" cy="4023360"/>
          </a:xfrm>
        </p:spPr>
        <p:txBody>
          <a:bodyPr/>
          <a:lstStyle/>
          <a:p>
            <a:r>
              <a:rPr kumimoji="1" lang="ja-JP" altLang="en-US" dirty="0" smtClean="0"/>
              <a:t>　</a:t>
            </a:r>
            <a:endParaRPr kumimoji="1" lang="ja-JP" altLang="en-US" dirty="0"/>
          </a:p>
        </p:txBody>
      </p:sp>
      <p:sp>
        <p:nvSpPr>
          <p:cNvPr id="4" name="角丸四角形 3"/>
          <p:cNvSpPr/>
          <p:nvPr/>
        </p:nvSpPr>
        <p:spPr>
          <a:xfrm>
            <a:off x="1294707" y="1797627"/>
            <a:ext cx="9663545" cy="1816022"/>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r>
              <a:rPr kumimoji="1" lang="en-US" altLang="ja-JP" sz="3000" dirty="0" smtClean="0">
                <a:solidFill>
                  <a:schemeClr val="tx1"/>
                </a:solidFill>
              </a:rPr>
              <a:t>【</a:t>
            </a:r>
            <a:r>
              <a:rPr kumimoji="1" lang="ja-JP" altLang="en-US" sz="3000" dirty="0" smtClean="0">
                <a:solidFill>
                  <a:schemeClr val="tx1"/>
                </a:solidFill>
              </a:rPr>
              <a:t>不足点</a:t>
            </a:r>
            <a:r>
              <a:rPr kumimoji="1" lang="en-US" altLang="ja-JP" sz="3000" dirty="0" smtClean="0">
                <a:solidFill>
                  <a:schemeClr val="tx1"/>
                </a:solidFill>
              </a:rPr>
              <a:t>】</a:t>
            </a:r>
          </a:p>
          <a:p>
            <a:r>
              <a:rPr lang="ja-JP" altLang="en-US" sz="3000" dirty="0" smtClean="0">
                <a:solidFill>
                  <a:schemeClr val="tx1"/>
                </a:solidFill>
              </a:rPr>
              <a:t>この研究で提案された分類方法に対して、</a:t>
            </a:r>
            <a:r>
              <a:rPr lang="ja-JP" altLang="en-US" sz="3000" u="sng" dirty="0" smtClean="0">
                <a:solidFill>
                  <a:schemeClr val="tx1"/>
                </a:solidFill>
              </a:rPr>
              <a:t>購買意欲を上げるための</a:t>
            </a:r>
            <a:r>
              <a:rPr lang="ja-JP" altLang="en-US" sz="3000" dirty="0" smtClean="0">
                <a:solidFill>
                  <a:schemeClr val="tx1"/>
                </a:solidFill>
              </a:rPr>
              <a:t>有効なランキング情報の提供の仕方は明らかにされていない。</a:t>
            </a:r>
            <a:endParaRPr kumimoji="1" lang="ja-JP" altLang="en-US" sz="3000" dirty="0">
              <a:solidFill>
                <a:schemeClr val="tx1"/>
              </a:solidFill>
            </a:endParaRPr>
          </a:p>
        </p:txBody>
      </p:sp>
      <p:sp>
        <p:nvSpPr>
          <p:cNvPr id="6" name="下矢印 5"/>
          <p:cNvSpPr/>
          <p:nvPr/>
        </p:nvSpPr>
        <p:spPr>
          <a:xfrm>
            <a:off x="4463933" y="3656607"/>
            <a:ext cx="3325091" cy="772361"/>
          </a:xfrm>
          <a:prstGeom prst="downArrow">
            <a:avLst/>
          </a:prstGeom>
          <a:solidFill>
            <a:schemeClr val="accent5">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1528501" y="4789591"/>
            <a:ext cx="5870864" cy="523220"/>
          </a:xfrm>
          <a:prstGeom prst="rect">
            <a:avLst/>
          </a:prstGeom>
          <a:noFill/>
        </p:spPr>
        <p:txBody>
          <a:bodyPr wrap="square" rtlCol="0">
            <a:spAutoFit/>
          </a:bodyPr>
          <a:lstStyle/>
          <a:p>
            <a:r>
              <a:rPr lang="ja-JP" altLang="en-US" sz="2800" dirty="0" smtClean="0"/>
              <a:t>もっと良い方法があるのではないか</a:t>
            </a:r>
            <a:endParaRPr kumimoji="1" lang="ja-JP" altLang="en-US" sz="2800" dirty="0"/>
          </a:p>
        </p:txBody>
      </p:sp>
      <p:sp>
        <p:nvSpPr>
          <p:cNvPr id="10" name="円形吹き出し 9"/>
          <p:cNvSpPr/>
          <p:nvPr/>
        </p:nvSpPr>
        <p:spPr>
          <a:xfrm>
            <a:off x="1097277" y="4428968"/>
            <a:ext cx="6244936" cy="1244467"/>
          </a:xfrm>
          <a:prstGeom prst="wedgeEllipseCallout">
            <a:avLst>
              <a:gd name="adj1" fmla="val 60864"/>
              <a:gd name="adj2" fmla="val -5967"/>
            </a:avLst>
          </a:prstGeom>
          <a:noFill/>
        </p:spPr>
        <p:style>
          <a:lnRef idx="2">
            <a:schemeClr val="accent4"/>
          </a:lnRef>
          <a:fillRef idx="1">
            <a:schemeClr val="lt1"/>
          </a:fillRef>
          <a:effectRef idx="0">
            <a:schemeClr val="accent4"/>
          </a:effectRef>
          <a:fontRef idx="minor">
            <a:schemeClr val="dk1"/>
          </a:fontRef>
        </p:style>
        <p:txBody>
          <a:bodyPr rtlCol="0" anchor="ctr"/>
          <a:lstStyle/>
          <a:p>
            <a:pPr algn="ctr"/>
            <a:endParaRPr kumimoji="1" lang="ja-JP" altLang="en-US"/>
          </a:p>
        </p:txBody>
      </p:sp>
      <p:pic>
        <p:nvPicPr>
          <p:cNvPr id="14" name="図 13"/>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8000302" y="3740727"/>
            <a:ext cx="3099263" cy="2324447"/>
          </a:xfrm>
          <a:prstGeom prst="rect">
            <a:avLst/>
          </a:prstGeom>
          <a:ln>
            <a:noFill/>
          </a:ln>
          <a:effectLst>
            <a:softEdge rad="112500"/>
          </a:effectLst>
        </p:spPr>
      </p:pic>
      <p:sp>
        <p:nvSpPr>
          <p:cNvPr id="5" name="スライド番号プレースホルダー 4"/>
          <p:cNvSpPr>
            <a:spLocks noGrp="1"/>
          </p:cNvSpPr>
          <p:nvPr>
            <p:ph type="sldNum" sz="quarter" idx="12"/>
          </p:nvPr>
        </p:nvSpPr>
        <p:spPr/>
        <p:txBody>
          <a:bodyPr/>
          <a:lstStyle/>
          <a:p>
            <a:fld id="{2D4E4668-AD62-4311-9B9F-4FF1402991B6}" type="slidenum">
              <a:rPr kumimoji="1" lang="ja-JP" altLang="en-US" smtClean="0"/>
              <a:t>11</a:t>
            </a:fld>
            <a:endParaRPr kumimoji="1" lang="ja-JP" altLang="en-US"/>
          </a:p>
        </p:txBody>
      </p:sp>
    </p:spTree>
    <p:extLst>
      <p:ext uri="{BB962C8B-B14F-4D97-AF65-F5344CB8AC3E}">
        <p14:creationId xmlns:p14="http://schemas.microsoft.com/office/powerpoint/2010/main" val="5992862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8" name="Shape 148"/>
          <p:cNvSpPr txBox="1">
            <a:spLocks noGrp="1"/>
          </p:cNvSpPr>
          <p:nvPr>
            <p:ph idx="1"/>
          </p:nvPr>
        </p:nvSpPr>
        <p:spPr>
          <a:xfrm>
            <a:off x="1154083" y="1923130"/>
            <a:ext cx="10058400" cy="1962868"/>
          </a:xfrm>
          <a:prstGeom prst="rect">
            <a:avLst/>
          </a:prstGeom>
          <a:noFill/>
          <a:ln>
            <a:noFill/>
          </a:ln>
        </p:spPr>
        <p:txBody>
          <a:bodyPr lIns="0" tIns="45700" rIns="0" bIns="45700" anchor="ctr" anchorCtr="0">
            <a:noAutofit/>
          </a:bodyPr>
          <a:lstStyle/>
          <a:p>
            <a:pPr marL="0" marR="0" lvl="0" indent="0" algn="ctr" rtl="0">
              <a:lnSpc>
                <a:spcPct val="100000"/>
              </a:lnSpc>
              <a:spcBef>
                <a:spcPts val="0"/>
              </a:spcBef>
              <a:spcAft>
                <a:spcPts val="0"/>
              </a:spcAft>
              <a:buClr>
                <a:schemeClr val="accent1"/>
              </a:buClr>
              <a:buSzPct val="100000"/>
              <a:buNone/>
            </a:pPr>
            <a:r>
              <a:rPr lang="ja-JP" sz="3200" b="0" i="0" u="none" strike="noStrike" cap="none" baseline="0" dirty="0" smtClean="0">
                <a:solidFill>
                  <a:schemeClr val="tx1"/>
                </a:solidFill>
                <a:latin typeface="Calibri"/>
                <a:ea typeface="Calibri"/>
                <a:cs typeface="Calibri"/>
                <a:sym typeface="Calibri"/>
              </a:rPr>
              <a:t>ランキング</a:t>
            </a:r>
            <a:r>
              <a:rPr lang="ja-JP" altLang="en-US" sz="3200" dirty="0">
                <a:solidFill>
                  <a:schemeClr val="tx1"/>
                </a:solidFill>
              </a:rPr>
              <a:t>表示</a:t>
            </a:r>
            <a:r>
              <a:rPr lang="ja-JP" sz="3200" b="0" i="0" u="none" strike="noStrike" cap="none" baseline="0" dirty="0" smtClean="0">
                <a:solidFill>
                  <a:schemeClr val="tx1"/>
                </a:solidFill>
                <a:latin typeface="Calibri"/>
                <a:ea typeface="Calibri"/>
                <a:cs typeface="Calibri"/>
                <a:sym typeface="Calibri"/>
              </a:rPr>
              <a:t>が</a:t>
            </a:r>
            <a:r>
              <a:rPr lang="ja-JP" sz="3200" b="0" i="0" u="none" strike="noStrike" cap="none" baseline="0" dirty="0">
                <a:solidFill>
                  <a:schemeClr val="tx1"/>
                </a:solidFill>
                <a:latin typeface="Calibri"/>
                <a:ea typeface="Calibri"/>
                <a:cs typeface="Calibri"/>
                <a:sym typeface="Calibri"/>
              </a:rPr>
              <a:t>消費者の購買意欲</a:t>
            </a:r>
            <a:r>
              <a:rPr lang="ja-JP" sz="3200" b="0" i="0" u="none" strike="noStrike" cap="none" baseline="0" dirty="0" smtClean="0">
                <a:solidFill>
                  <a:schemeClr val="tx1"/>
                </a:solidFill>
                <a:latin typeface="Calibri"/>
                <a:ea typeface="Calibri"/>
                <a:cs typeface="Calibri"/>
                <a:sym typeface="Calibri"/>
              </a:rPr>
              <a:t>に与える</a:t>
            </a:r>
            <a:endParaRPr lang="en-US" altLang="ja-JP" sz="3200" b="0" i="0" u="none" strike="noStrike" cap="none" baseline="0" dirty="0" smtClean="0">
              <a:solidFill>
                <a:schemeClr val="tx1"/>
              </a:solidFill>
              <a:latin typeface="Calibri"/>
              <a:ea typeface="Calibri"/>
              <a:cs typeface="Calibri"/>
              <a:sym typeface="Calibri"/>
            </a:endParaRPr>
          </a:p>
          <a:p>
            <a:pPr marL="0" marR="0" lvl="0" indent="0" algn="ctr" rtl="0">
              <a:lnSpc>
                <a:spcPct val="100000"/>
              </a:lnSpc>
              <a:spcBef>
                <a:spcPts val="0"/>
              </a:spcBef>
              <a:spcAft>
                <a:spcPts val="0"/>
              </a:spcAft>
              <a:buClr>
                <a:schemeClr val="accent1"/>
              </a:buClr>
              <a:buSzPct val="100000"/>
              <a:buNone/>
            </a:pPr>
            <a:r>
              <a:rPr lang="ja-JP" sz="3200" b="0" i="0" u="none" strike="noStrike" cap="none" baseline="0" dirty="0" smtClean="0">
                <a:solidFill>
                  <a:schemeClr val="tx1"/>
                </a:solidFill>
                <a:latin typeface="Calibri"/>
                <a:ea typeface="Calibri"/>
                <a:cs typeface="Calibri"/>
                <a:sym typeface="Calibri"/>
              </a:rPr>
              <a:t>影響と</a:t>
            </a:r>
            <a:r>
              <a:rPr lang="ja-JP" altLang="en-US" sz="3200" b="0" i="0" u="none" strike="noStrike" cap="none" baseline="0" dirty="0" smtClean="0">
                <a:solidFill>
                  <a:schemeClr val="tx1"/>
                </a:solidFill>
                <a:latin typeface="Calibri"/>
                <a:ea typeface="Calibri"/>
                <a:cs typeface="Calibri"/>
                <a:sym typeface="Calibri"/>
              </a:rPr>
              <a:t>その</a:t>
            </a:r>
            <a:r>
              <a:rPr lang="ja-JP" sz="3200" b="0" i="0" u="none" strike="noStrike" cap="none" baseline="0" dirty="0" smtClean="0">
                <a:solidFill>
                  <a:schemeClr val="tx1"/>
                </a:solidFill>
                <a:latin typeface="Calibri"/>
                <a:ea typeface="Calibri"/>
                <a:cs typeface="Calibri"/>
                <a:sym typeface="Calibri"/>
              </a:rPr>
              <a:t>要因を</a:t>
            </a:r>
            <a:r>
              <a:rPr lang="ja-JP" sz="3200" b="0" i="0" u="none" strike="noStrike" cap="none" baseline="0" dirty="0">
                <a:solidFill>
                  <a:schemeClr val="tx1"/>
                </a:solidFill>
                <a:latin typeface="Calibri"/>
                <a:ea typeface="Calibri"/>
                <a:cs typeface="Calibri"/>
                <a:sym typeface="Calibri"/>
              </a:rPr>
              <a:t>明らかにし、</a:t>
            </a:r>
          </a:p>
          <a:p>
            <a:pPr marL="91440" marR="0" lvl="0" indent="-91440" algn="ctr" rtl="0">
              <a:lnSpc>
                <a:spcPct val="100000"/>
              </a:lnSpc>
              <a:spcBef>
                <a:spcPts val="1400"/>
              </a:spcBef>
              <a:spcAft>
                <a:spcPts val="0"/>
              </a:spcAft>
              <a:buClr>
                <a:schemeClr val="accent1"/>
              </a:buClr>
              <a:buSzPct val="100000"/>
              <a:buFont typeface="Calibri"/>
              <a:buChar char=" "/>
            </a:pPr>
            <a:r>
              <a:rPr lang="ja-JP" altLang="en-US" sz="3200" b="0" i="0" u="none" strike="noStrike" cap="none" baseline="0" dirty="0" smtClean="0">
                <a:solidFill>
                  <a:schemeClr val="tx1"/>
                </a:solidFill>
                <a:latin typeface="Calibri"/>
                <a:ea typeface="Calibri"/>
                <a:cs typeface="Calibri"/>
                <a:sym typeface="Calibri"/>
              </a:rPr>
              <a:t>　</a:t>
            </a:r>
            <a:r>
              <a:rPr lang="ja-JP" sz="3200" b="0" i="0" u="none" strike="noStrike" cap="none" baseline="0" dirty="0" smtClean="0">
                <a:solidFill>
                  <a:schemeClr val="tx1"/>
                </a:solidFill>
                <a:latin typeface="Calibri"/>
                <a:ea typeface="Calibri"/>
                <a:cs typeface="Calibri"/>
                <a:sym typeface="Calibri"/>
              </a:rPr>
              <a:t>より</a:t>
            </a:r>
            <a:r>
              <a:rPr lang="ja-JP" sz="3200" b="0" i="0" u="none" strike="noStrike" cap="none" baseline="0" dirty="0">
                <a:solidFill>
                  <a:schemeClr val="tx1"/>
                </a:solidFill>
                <a:latin typeface="Calibri"/>
                <a:ea typeface="Calibri"/>
                <a:cs typeface="Calibri"/>
                <a:sym typeface="Calibri"/>
              </a:rPr>
              <a:t>有効に利用できる</a:t>
            </a:r>
            <a:r>
              <a:rPr lang="ja-JP" sz="3200" b="0" i="0" u="none" strike="noStrike" cap="none" baseline="0" dirty="0" smtClean="0">
                <a:solidFill>
                  <a:schemeClr val="tx1"/>
                </a:solidFill>
                <a:latin typeface="Calibri"/>
                <a:ea typeface="Calibri"/>
                <a:cs typeface="Calibri"/>
                <a:sym typeface="Calibri"/>
              </a:rPr>
              <a:t>手段</a:t>
            </a:r>
            <a:r>
              <a:rPr lang="ja-JP" altLang="en-US" sz="3200" dirty="0" smtClean="0">
                <a:solidFill>
                  <a:schemeClr val="tx1"/>
                </a:solidFill>
                <a:latin typeface="Calibri"/>
                <a:ea typeface="Calibri"/>
                <a:cs typeface="Calibri"/>
                <a:sym typeface="Calibri"/>
              </a:rPr>
              <a:t>　を</a:t>
            </a:r>
            <a:r>
              <a:rPr lang="ja-JP" sz="3200" b="0" i="0" u="none" strike="noStrike" cap="none" baseline="0" dirty="0" smtClean="0">
                <a:solidFill>
                  <a:schemeClr val="tx1"/>
                </a:solidFill>
                <a:latin typeface="Calibri"/>
                <a:ea typeface="Calibri"/>
                <a:cs typeface="Calibri"/>
                <a:sym typeface="Calibri"/>
              </a:rPr>
              <a:t>提案</a:t>
            </a:r>
            <a:r>
              <a:rPr lang="ja-JP" sz="3200" b="0" i="0" u="none" strike="noStrike" cap="none" baseline="0" dirty="0">
                <a:solidFill>
                  <a:schemeClr val="tx1"/>
                </a:solidFill>
                <a:latin typeface="Calibri"/>
                <a:ea typeface="Calibri"/>
                <a:cs typeface="Calibri"/>
                <a:sym typeface="Calibri"/>
              </a:rPr>
              <a:t>する</a:t>
            </a:r>
            <a:r>
              <a:rPr lang="ja-JP" sz="3200" b="0" i="0" u="none" strike="noStrike" cap="none" baseline="0" dirty="0" smtClean="0">
                <a:solidFill>
                  <a:schemeClr val="tx1"/>
                </a:solidFill>
                <a:latin typeface="Calibri"/>
                <a:ea typeface="Calibri"/>
                <a:cs typeface="Calibri"/>
                <a:sym typeface="Calibri"/>
              </a:rPr>
              <a:t>。</a:t>
            </a:r>
            <a:endParaRPr sz="3200" b="0" i="0" u="none" strike="noStrike" cap="none" baseline="0" dirty="0">
              <a:solidFill>
                <a:schemeClr val="tx1"/>
              </a:solidFill>
              <a:latin typeface="Calibri"/>
              <a:ea typeface="Calibri"/>
              <a:cs typeface="Calibri"/>
              <a:sym typeface="Calibri"/>
            </a:endParaRPr>
          </a:p>
        </p:txBody>
      </p:sp>
      <p:sp>
        <p:nvSpPr>
          <p:cNvPr id="147" name="Shape 147"/>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lnSpc>
                <a:spcPct val="85000"/>
              </a:lnSpc>
              <a:spcBef>
                <a:spcPts val="0"/>
              </a:spcBef>
              <a:buClr>
                <a:srgbClr val="3F3F3F"/>
              </a:buClr>
              <a:buSzPct val="25000"/>
              <a:buFont typeface="Calibri"/>
              <a:buNone/>
            </a:pPr>
            <a:r>
              <a:rPr lang="ja-JP" sz="4800" b="0" i="0" u="none" strike="noStrike" cap="none" baseline="0" dirty="0">
                <a:solidFill>
                  <a:schemeClr val="tx1"/>
                </a:solidFill>
                <a:latin typeface="Calibri"/>
                <a:ea typeface="Calibri"/>
                <a:cs typeface="Calibri"/>
                <a:sym typeface="Calibri"/>
              </a:rPr>
              <a:t>研究</a:t>
            </a:r>
            <a:r>
              <a:rPr lang="ja-JP" sz="4800" b="0" i="0" u="none" strike="noStrike" cap="none" baseline="0" dirty="0" smtClean="0">
                <a:solidFill>
                  <a:schemeClr val="tx1"/>
                </a:solidFill>
                <a:latin typeface="Calibri"/>
                <a:ea typeface="Calibri"/>
                <a:cs typeface="Calibri"/>
                <a:sym typeface="Calibri"/>
              </a:rPr>
              <a:t>目的</a:t>
            </a:r>
            <a:r>
              <a:rPr lang="ja-JP" altLang="en-US" dirty="0">
                <a:solidFill>
                  <a:schemeClr val="tx1"/>
                </a:solidFill>
                <a:latin typeface="Calibri"/>
                <a:ea typeface="Calibri"/>
                <a:cs typeface="Calibri"/>
                <a:sym typeface="Calibri"/>
              </a:rPr>
              <a:t>１</a:t>
            </a:r>
            <a:endParaRPr lang="ja-JP" sz="4800" b="0" i="0" u="none" strike="noStrike" cap="none" baseline="0" dirty="0">
              <a:solidFill>
                <a:schemeClr val="tx1"/>
              </a:solidFill>
              <a:latin typeface="Calibri"/>
              <a:ea typeface="Calibri"/>
              <a:cs typeface="Calibri"/>
              <a:sym typeface="Calibri"/>
            </a:endParaRPr>
          </a:p>
        </p:txBody>
      </p:sp>
      <p:sp>
        <p:nvSpPr>
          <p:cNvPr id="5" name="正方形/長方形 4"/>
          <p:cNvSpPr/>
          <p:nvPr/>
        </p:nvSpPr>
        <p:spPr>
          <a:xfrm>
            <a:off x="2392008" y="3154166"/>
            <a:ext cx="5305201" cy="647272"/>
          </a:xfrm>
          <a:prstGeom prst="rect">
            <a:avLst/>
          </a:prstGeom>
          <a:noFill/>
          <a:ln w="28575"/>
        </p:spPr>
        <p:style>
          <a:lnRef idx="2">
            <a:schemeClr val="accent4"/>
          </a:lnRef>
          <a:fillRef idx="1">
            <a:schemeClr val="lt1"/>
          </a:fillRef>
          <a:effectRef idx="0">
            <a:schemeClr val="accent4"/>
          </a:effectRef>
          <a:fontRef idx="minor">
            <a:schemeClr val="dk1"/>
          </a:fontRef>
        </p:style>
        <p:txBody>
          <a:bodyPr rtlCol="0" anchor="ctr"/>
          <a:lstStyle/>
          <a:p>
            <a:pPr algn="ctr"/>
            <a:endParaRPr kumimoji="1" lang="ja-JP" altLang="en-US"/>
          </a:p>
        </p:txBody>
      </p:sp>
      <p:graphicFrame>
        <p:nvGraphicFramePr>
          <p:cNvPr id="6" name="図表 5"/>
          <p:cNvGraphicFramePr/>
          <p:nvPr>
            <p:extLst>
              <p:ext uri="{D42A27DB-BD31-4B8C-83A1-F6EECF244321}">
                <p14:modId xmlns:p14="http://schemas.microsoft.com/office/powerpoint/2010/main" val="3307273141"/>
              </p:ext>
            </p:extLst>
          </p:nvPr>
        </p:nvGraphicFramePr>
        <p:xfrm>
          <a:off x="2665404" y="3771745"/>
          <a:ext cx="6717355" cy="22180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右矢印 16"/>
          <p:cNvSpPr/>
          <p:nvPr/>
        </p:nvSpPr>
        <p:spPr>
          <a:xfrm>
            <a:off x="4488926" y="4744302"/>
            <a:ext cx="847021" cy="300919"/>
          </a:xfrm>
          <a:prstGeom prst="rightArrow">
            <a:avLst/>
          </a:prstGeom>
          <a:solidFill>
            <a:srgbClr val="FFFF00"/>
          </a:solidFill>
          <a:ln>
            <a:solidFill>
              <a:srgbClr val="FFFF0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18" name="スライド番号プレースホルダー 17"/>
          <p:cNvSpPr>
            <a:spLocks noGrp="1"/>
          </p:cNvSpPr>
          <p:nvPr>
            <p:ph type="sldNum" sz="quarter" idx="12"/>
          </p:nvPr>
        </p:nvSpPr>
        <p:spPr/>
        <p:txBody>
          <a:bodyPr/>
          <a:lstStyle/>
          <a:p>
            <a:fld id="{2D4E4668-AD62-4311-9B9F-4FF1402991B6}" type="slidenum">
              <a:rPr kumimoji="1" lang="ja-JP" altLang="en-US" smtClean="0"/>
              <a:t>12</a:t>
            </a:fld>
            <a:endParaRPr kumimoji="1" lang="ja-JP" altLang="en-US"/>
          </a:p>
        </p:txBody>
      </p:sp>
    </p:spTree>
    <p:extLst>
      <p:ext uri="{BB962C8B-B14F-4D97-AF65-F5344CB8AC3E}">
        <p14:creationId xmlns:p14="http://schemas.microsoft.com/office/powerpoint/2010/main" val="3362144343"/>
      </p:ext>
    </p:extLst>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Shape 127"/>
          <p:cNvSpPr txBox="1">
            <a:spLocks noGrp="1"/>
          </p:cNvSpPr>
          <p:nvPr>
            <p:ph type="title"/>
          </p:nvPr>
        </p:nvSpPr>
        <p:spPr>
          <a:xfrm>
            <a:off x="1182281" y="757345"/>
            <a:ext cx="10036007" cy="953589"/>
          </a:xfrm>
          <a:prstGeom prst="rect">
            <a:avLst/>
          </a:prstGeom>
        </p:spPr>
        <p:txBody>
          <a:bodyPr lIns="91425" tIns="91425" rIns="91425" bIns="91425" anchor="b" anchorCtr="0">
            <a:noAutofit/>
          </a:bodyPr>
          <a:lstStyle/>
          <a:p>
            <a:pPr>
              <a:spcBef>
                <a:spcPts val="0"/>
              </a:spcBef>
              <a:buNone/>
            </a:pPr>
            <a:r>
              <a:rPr lang="ja-JP" altLang="en-US" dirty="0" smtClean="0">
                <a:solidFill>
                  <a:schemeClr val="tx1"/>
                </a:solidFill>
              </a:rPr>
              <a:t>仮説導出（１）（事前調査）</a:t>
            </a:r>
            <a:endParaRPr lang="ja-JP" dirty="0">
              <a:solidFill>
                <a:schemeClr val="tx1"/>
              </a:solidFill>
            </a:endParaRPr>
          </a:p>
        </p:txBody>
      </p:sp>
      <p:graphicFrame>
        <p:nvGraphicFramePr>
          <p:cNvPr id="4" name="表 3"/>
          <p:cNvGraphicFramePr>
            <a:graphicFrameLocks noGrp="1"/>
          </p:cNvGraphicFramePr>
          <p:nvPr>
            <p:extLst>
              <p:ext uri="{D42A27DB-BD31-4B8C-83A1-F6EECF244321}">
                <p14:modId xmlns:p14="http://schemas.microsoft.com/office/powerpoint/2010/main" val="3251119479"/>
              </p:ext>
            </p:extLst>
          </p:nvPr>
        </p:nvGraphicFramePr>
        <p:xfrm>
          <a:off x="989355" y="2133601"/>
          <a:ext cx="10421857" cy="4147282"/>
        </p:xfrm>
        <a:graphic>
          <a:graphicData uri="http://schemas.openxmlformats.org/drawingml/2006/table">
            <a:tbl>
              <a:tblPr firstCol="1" bandRow="1">
                <a:tableStyleId>{5C22544A-7EE6-4342-B048-85BDC9FD1C3A}</a:tableStyleId>
              </a:tblPr>
              <a:tblGrid>
                <a:gridCol w="1792149"/>
                <a:gridCol w="8629708"/>
              </a:tblGrid>
              <a:tr h="394914">
                <a:tc>
                  <a:txBody>
                    <a:bodyPr/>
                    <a:lstStyle/>
                    <a:p>
                      <a:pPr algn="ctr"/>
                      <a:r>
                        <a:rPr kumimoji="1" lang="ja-JP" altLang="en-US" sz="2400" dirty="0" smtClean="0"/>
                        <a:t>方法</a:t>
                      </a:r>
                      <a:endParaRPr kumimoji="1" lang="en-US" altLang="ja-JP" sz="2400" dirty="0" smtClean="0"/>
                    </a:p>
                  </a:txBody>
                  <a:tcPr anchor="ctr"/>
                </a:tc>
                <a:tc>
                  <a:txBody>
                    <a:bodyPr/>
                    <a:lstStyle/>
                    <a:p>
                      <a:pPr algn="ctr"/>
                      <a:r>
                        <a:rPr kumimoji="1" lang="ja-JP" altLang="en-US" sz="2400" dirty="0" smtClean="0">
                          <a:solidFill>
                            <a:schemeClr val="tx1"/>
                          </a:solidFill>
                        </a:rPr>
                        <a:t>インターネット</a:t>
                      </a:r>
                      <a:endParaRPr kumimoji="1" lang="ja-JP" altLang="en-US" sz="2400" dirty="0">
                        <a:solidFill>
                          <a:schemeClr val="tx1"/>
                        </a:solidFill>
                      </a:endParaRPr>
                    </a:p>
                  </a:txBody>
                  <a:tcPr anchor="ctr"/>
                </a:tc>
              </a:tr>
              <a:tr h="463578">
                <a:tc>
                  <a:txBody>
                    <a:bodyPr/>
                    <a:lstStyle/>
                    <a:p>
                      <a:pPr algn="ctr"/>
                      <a:r>
                        <a:rPr kumimoji="1" lang="ja-JP" altLang="en-US" sz="2400" dirty="0" smtClean="0"/>
                        <a:t>実施期間</a:t>
                      </a:r>
                      <a:endParaRPr kumimoji="1" lang="en-US" altLang="ja-JP" sz="2400" dirty="0" smtClean="0"/>
                    </a:p>
                  </a:txBody>
                  <a:tcPr anchor="ctr"/>
                </a:tc>
                <a:tc>
                  <a:txBody>
                    <a:bodyPr/>
                    <a:lstStyle/>
                    <a:p>
                      <a:pPr algn="ctr"/>
                      <a:r>
                        <a:rPr kumimoji="1" lang="en-US" altLang="ja-JP" sz="2400" dirty="0" smtClean="0">
                          <a:solidFill>
                            <a:schemeClr val="tx1"/>
                          </a:solidFill>
                        </a:rPr>
                        <a:t>2015</a:t>
                      </a:r>
                      <a:r>
                        <a:rPr kumimoji="1" lang="ja-JP" altLang="en-US" sz="2400" dirty="0" smtClean="0">
                          <a:solidFill>
                            <a:schemeClr val="tx1"/>
                          </a:solidFill>
                        </a:rPr>
                        <a:t>年</a:t>
                      </a:r>
                      <a:r>
                        <a:rPr kumimoji="1" lang="en-US" altLang="ja-JP" sz="2400" dirty="0" smtClean="0">
                          <a:solidFill>
                            <a:schemeClr val="tx1"/>
                          </a:solidFill>
                        </a:rPr>
                        <a:t>9</a:t>
                      </a:r>
                      <a:r>
                        <a:rPr kumimoji="1" lang="ja-JP" altLang="en-US" sz="2400" dirty="0" smtClean="0">
                          <a:solidFill>
                            <a:schemeClr val="tx1"/>
                          </a:solidFill>
                        </a:rPr>
                        <a:t>月</a:t>
                      </a:r>
                      <a:r>
                        <a:rPr kumimoji="1" lang="en-US" altLang="ja-JP" sz="2400" dirty="0" smtClean="0">
                          <a:solidFill>
                            <a:schemeClr val="tx1"/>
                          </a:solidFill>
                        </a:rPr>
                        <a:t>21</a:t>
                      </a:r>
                      <a:r>
                        <a:rPr kumimoji="1" lang="ja-JP" altLang="en-US" sz="2400" dirty="0" smtClean="0">
                          <a:solidFill>
                            <a:schemeClr val="tx1"/>
                          </a:solidFill>
                        </a:rPr>
                        <a:t>日～</a:t>
                      </a:r>
                      <a:r>
                        <a:rPr kumimoji="1" lang="en-US" altLang="ja-JP" sz="2400" dirty="0" smtClean="0">
                          <a:solidFill>
                            <a:schemeClr val="tx1"/>
                          </a:solidFill>
                        </a:rPr>
                        <a:t>28</a:t>
                      </a:r>
                      <a:r>
                        <a:rPr kumimoji="1" lang="ja-JP" altLang="en-US" sz="2400" dirty="0" smtClean="0">
                          <a:solidFill>
                            <a:schemeClr val="tx1"/>
                          </a:solidFill>
                        </a:rPr>
                        <a:t>日</a:t>
                      </a:r>
                      <a:endParaRPr kumimoji="1" lang="ja-JP" altLang="en-US" sz="2400" dirty="0">
                        <a:solidFill>
                          <a:schemeClr val="tx1"/>
                        </a:solidFill>
                      </a:endParaRPr>
                    </a:p>
                  </a:txBody>
                  <a:tcPr anchor="ctr"/>
                </a:tc>
              </a:tr>
              <a:tr h="463578">
                <a:tc>
                  <a:txBody>
                    <a:bodyPr/>
                    <a:lstStyle/>
                    <a:p>
                      <a:pPr algn="ctr"/>
                      <a:r>
                        <a:rPr kumimoji="1" lang="ja-JP" altLang="en-US" sz="2400" dirty="0" smtClean="0"/>
                        <a:t>調査対象</a:t>
                      </a:r>
                      <a:endParaRPr kumimoji="1" lang="en-US" altLang="ja-JP" sz="2400" dirty="0" smtClean="0"/>
                    </a:p>
                  </a:txBody>
                  <a:tcPr anchor="ctr"/>
                </a:tc>
                <a:tc>
                  <a:txBody>
                    <a:bodyPr/>
                    <a:lstStyle/>
                    <a:p>
                      <a:pPr algn="ctr"/>
                      <a:r>
                        <a:rPr kumimoji="1" lang="en-US" altLang="ja-JP" sz="2400" dirty="0" smtClean="0">
                          <a:solidFill>
                            <a:schemeClr val="tx1"/>
                          </a:solidFill>
                        </a:rPr>
                        <a:t>10</a:t>
                      </a:r>
                      <a:r>
                        <a:rPr kumimoji="1" lang="ja-JP" altLang="en-US" sz="2400" dirty="0" smtClean="0">
                          <a:solidFill>
                            <a:schemeClr val="tx1"/>
                          </a:solidFill>
                        </a:rPr>
                        <a:t>～</a:t>
                      </a:r>
                      <a:r>
                        <a:rPr kumimoji="1" lang="en-US" altLang="ja-JP" sz="2400" dirty="0" smtClean="0">
                          <a:solidFill>
                            <a:schemeClr val="tx1"/>
                          </a:solidFill>
                        </a:rPr>
                        <a:t>20</a:t>
                      </a:r>
                      <a:r>
                        <a:rPr kumimoji="1" lang="ja-JP" altLang="en-US" sz="2400" dirty="0" smtClean="0">
                          <a:solidFill>
                            <a:schemeClr val="tx1"/>
                          </a:solidFill>
                        </a:rPr>
                        <a:t>代の男女</a:t>
                      </a:r>
                      <a:endParaRPr kumimoji="1" lang="en-US" altLang="ja-JP" sz="2400" dirty="0" smtClean="0">
                        <a:solidFill>
                          <a:schemeClr val="tx1"/>
                        </a:solidFill>
                      </a:endParaRPr>
                    </a:p>
                  </a:txBody>
                  <a:tcPr anchor="ctr"/>
                </a:tc>
              </a:tr>
              <a:tr h="463578">
                <a:tc>
                  <a:txBody>
                    <a:bodyPr/>
                    <a:lstStyle/>
                    <a:p>
                      <a:pPr algn="ctr"/>
                      <a:r>
                        <a:rPr kumimoji="1" lang="ja-JP" altLang="en-US" sz="2400" dirty="0" smtClean="0"/>
                        <a:t>回答数</a:t>
                      </a:r>
                      <a:endParaRPr kumimoji="1" lang="ja-JP" altLang="en-US" sz="2400" dirty="0"/>
                    </a:p>
                  </a:txBody>
                  <a:tcPr anchor="ctr"/>
                </a:tc>
                <a:tc>
                  <a:txBody>
                    <a:bodyPr/>
                    <a:lstStyle/>
                    <a:p>
                      <a:pPr algn="ctr"/>
                      <a:r>
                        <a:rPr kumimoji="1" lang="en-US" altLang="ja-JP" sz="2400" dirty="0" smtClean="0">
                          <a:solidFill>
                            <a:schemeClr val="tx1"/>
                          </a:solidFill>
                        </a:rPr>
                        <a:t>122</a:t>
                      </a:r>
                      <a:endParaRPr kumimoji="1" lang="ja-JP" altLang="en-US" sz="2400" dirty="0">
                        <a:solidFill>
                          <a:schemeClr val="tx1"/>
                        </a:solidFill>
                      </a:endParaRPr>
                    </a:p>
                  </a:txBody>
                  <a:tcPr anchor="ctr"/>
                </a:tc>
              </a:tr>
              <a:tr h="982786">
                <a:tc>
                  <a:txBody>
                    <a:bodyPr/>
                    <a:lstStyle/>
                    <a:p>
                      <a:pPr algn="ctr"/>
                      <a:r>
                        <a:rPr kumimoji="1" lang="ja-JP" altLang="en-US" sz="2400" dirty="0" smtClean="0"/>
                        <a:t>目的</a:t>
                      </a:r>
                      <a:endParaRPr kumimoji="1" lang="ja-JP" altLang="en-US" sz="2400" dirty="0"/>
                    </a:p>
                  </a:txBody>
                  <a:tcPr anchor="ctr"/>
                </a:tc>
                <a:tc>
                  <a:txBody>
                    <a:bodyPr/>
                    <a:lstStyle/>
                    <a:p>
                      <a:pPr marL="0" lvl="0" indent="0" algn="ctr">
                        <a:lnSpc>
                          <a:spcPct val="120000"/>
                        </a:lnSpc>
                        <a:spcBef>
                          <a:spcPts val="0"/>
                        </a:spcBef>
                        <a:spcAft>
                          <a:spcPts val="0"/>
                        </a:spcAft>
                        <a:buNone/>
                      </a:pPr>
                      <a:r>
                        <a:rPr lang="ja-JP" altLang="en-US" sz="2400" dirty="0" smtClean="0">
                          <a:solidFill>
                            <a:schemeClr val="tx1"/>
                          </a:solidFill>
                          <a:sym typeface="Arial"/>
                        </a:rPr>
                        <a:t>消費者のランキングの使用状況と</a:t>
                      </a:r>
                      <a:endParaRPr lang="en-US" altLang="ja-JP" sz="2400" dirty="0" smtClean="0">
                        <a:solidFill>
                          <a:schemeClr val="tx1"/>
                        </a:solidFill>
                        <a:sym typeface="Arial"/>
                      </a:endParaRPr>
                    </a:p>
                    <a:p>
                      <a:pPr marL="0" lvl="0" indent="0" algn="ctr">
                        <a:lnSpc>
                          <a:spcPct val="120000"/>
                        </a:lnSpc>
                        <a:spcBef>
                          <a:spcPts val="0"/>
                        </a:spcBef>
                        <a:spcAft>
                          <a:spcPts val="0"/>
                        </a:spcAft>
                        <a:buNone/>
                      </a:pPr>
                      <a:r>
                        <a:rPr lang="ja-JP" altLang="en-US" sz="2400" dirty="0" smtClean="0">
                          <a:solidFill>
                            <a:schemeClr val="tx1"/>
                          </a:solidFill>
                          <a:sym typeface="Arial"/>
                        </a:rPr>
                        <a:t>ランキングに 対する意識を調査し、現状を分析する。</a:t>
                      </a:r>
                      <a:endParaRPr kumimoji="1" lang="ja-JP" altLang="en-US" sz="2400" dirty="0">
                        <a:solidFill>
                          <a:schemeClr val="tx1"/>
                        </a:solidFill>
                      </a:endParaRPr>
                    </a:p>
                  </a:txBody>
                  <a:tcPr anchor="ctr"/>
                </a:tc>
              </a:tr>
              <a:tr h="1316562">
                <a:tc>
                  <a:txBody>
                    <a:bodyPr/>
                    <a:lstStyle/>
                    <a:p>
                      <a:pPr algn="ctr"/>
                      <a:r>
                        <a:rPr kumimoji="1" lang="ja-JP" altLang="en-US" sz="2400" dirty="0" smtClean="0"/>
                        <a:t>質問項目</a:t>
                      </a:r>
                      <a:endParaRPr kumimoji="1" lang="ja-JP" altLang="en-US" sz="2400" dirty="0"/>
                    </a:p>
                  </a:txBody>
                  <a:tcPr anchor="ctr"/>
                </a:tc>
                <a:tc>
                  <a:txBody>
                    <a:bodyPr/>
                    <a:lstStyle/>
                    <a:p>
                      <a:pPr marL="0" lvl="0" indent="0" algn="ctr">
                        <a:lnSpc>
                          <a:spcPct val="120000"/>
                        </a:lnSpc>
                        <a:spcBef>
                          <a:spcPts val="0"/>
                        </a:spcBef>
                        <a:spcAft>
                          <a:spcPts val="0"/>
                        </a:spcAft>
                        <a:buNone/>
                      </a:pPr>
                      <a:r>
                        <a:rPr lang="ja-JP" altLang="en-US" sz="2200" dirty="0" smtClean="0">
                          <a:solidFill>
                            <a:schemeClr val="tx1"/>
                          </a:solidFill>
                          <a:sym typeface="Arial"/>
                        </a:rPr>
                        <a:t>①ランキングを参考にして商品を購入したことがありますか。</a:t>
                      </a:r>
                      <a:r>
                        <a:rPr lang="en-US" altLang="ja-JP" sz="2200" dirty="0" smtClean="0">
                          <a:solidFill>
                            <a:schemeClr val="tx1"/>
                          </a:solidFill>
                          <a:sym typeface="Arial"/>
                        </a:rPr>
                        <a:t>(</a:t>
                      </a:r>
                      <a:r>
                        <a:rPr lang="ja-JP" altLang="en-US" sz="2200" dirty="0" smtClean="0">
                          <a:solidFill>
                            <a:schemeClr val="tx1"/>
                          </a:solidFill>
                          <a:sym typeface="Arial"/>
                        </a:rPr>
                        <a:t>選択回答</a:t>
                      </a:r>
                      <a:r>
                        <a:rPr lang="en-US" altLang="ja-JP" sz="2200" dirty="0" smtClean="0">
                          <a:solidFill>
                            <a:schemeClr val="tx1"/>
                          </a:solidFill>
                          <a:sym typeface="Arial"/>
                        </a:rPr>
                        <a:t>)</a:t>
                      </a:r>
                    </a:p>
                    <a:p>
                      <a:pPr marL="0" lvl="0" indent="0" algn="ctr">
                        <a:lnSpc>
                          <a:spcPct val="120000"/>
                        </a:lnSpc>
                        <a:spcBef>
                          <a:spcPts val="0"/>
                        </a:spcBef>
                        <a:spcAft>
                          <a:spcPts val="0"/>
                        </a:spcAft>
                        <a:buNone/>
                      </a:pPr>
                      <a:r>
                        <a:rPr lang="ja-JP" altLang="en-US" sz="2200" dirty="0" smtClean="0">
                          <a:solidFill>
                            <a:schemeClr val="tx1"/>
                          </a:solidFill>
                          <a:sym typeface="Arial"/>
                        </a:rPr>
                        <a:t>②</a:t>
                      </a:r>
                      <a:r>
                        <a:rPr kumimoji="1" lang="ja-JP" altLang="en-US" sz="2200" dirty="0" smtClean="0">
                          <a:solidFill>
                            <a:schemeClr val="tx1"/>
                          </a:solidFill>
                          <a:sym typeface="Arial"/>
                        </a:rPr>
                        <a:t>ランキングを参考にする理由は何ですか。（自由回答）</a:t>
                      </a:r>
                      <a:endParaRPr kumimoji="1" lang="ja-JP" altLang="en-US" sz="2200" dirty="0">
                        <a:solidFill>
                          <a:schemeClr val="tx1"/>
                        </a:solidFill>
                      </a:endParaRPr>
                    </a:p>
                  </a:txBody>
                  <a:tcPr anchor="ctr"/>
                </a:tc>
              </a:tr>
            </a:tbl>
          </a:graphicData>
        </a:graphic>
      </p:graphicFrame>
      <p:sp>
        <p:nvSpPr>
          <p:cNvPr id="3" name="スライド番号プレースホルダー 2"/>
          <p:cNvSpPr>
            <a:spLocks noGrp="1"/>
          </p:cNvSpPr>
          <p:nvPr>
            <p:ph type="sldNum" sz="quarter" idx="12"/>
          </p:nvPr>
        </p:nvSpPr>
        <p:spPr/>
        <p:txBody>
          <a:bodyPr/>
          <a:lstStyle/>
          <a:p>
            <a:fld id="{2D4E4668-AD62-4311-9B9F-4FF1402991B6}" type="slidenum">
              <a:rPr kumimoji="1" lang="ja-JP" altLang="en-US" smtClean="0"/>
              <a:t>13</a:t>
            </a:fld>
            <a:endParaRPr kumimoji="1" lang="ja-JP" altLang="en-US"/>
          </a:p>
        </p:txBody>
      </p:sp>
    </p:spTree>
    <p:extLst>
      <p:ext uri="{BB962C8B-B14F-4D97-AF65-F5344CB8AC3E}">
        <p14:creationId xmlns:p14="http://schemas.microsoft.com/office/powerpoint/2010/main" val="3366472845"/>
      </p:ext>
    </p:extLst>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ln>
            <a:noFill/>
          </a:ln>
        </p:spPr>
        <p:txBody>
          <a:bodyPr/>
          <a:lstStyle/>
          <a:p>
            <a:r>
              <a:rPr lang="ja-JP" altLang="en-US" dirty="0">
                <a:solidFill>
                  <a:schemeClr val="tx1"/>
                </a:solidFill>
              </a:rPr>
              <a:t>仮説</a:t>
            </a:r>
            <a:r>
              <a:rPr lang="ja-JP" altLang="en-US" dirty="0" smtClean="0">
                <a:solidFill>
                  <a:schemeClr val="tx1"/>
                </a:solidFill>
              </a:rPr>
              <a:t>導出（１）（事前調査）</a:t>
            </a:r>
            <a:endParaRPr kumimoji="1" lang="ja-JP" altLang="en-US" dirty="0">
              <a:solidFill>
                <a:schemeClr val="tx1"/>
              </a:solidFill>
            </a:endParaRPr>
          </a:p>
        </p:txBody>
      </p:sp>
      <p:graphicFrame>
        <p:nvGraphicFramePr>
          <p:cNvPr id="6" name="グラフ 5"/>
          <p:cNvGraphicFramePr>
            <a:graphicFrameLocks/>
          </p:cNvGraphicFramePr>
          <p:nvPr>
            <p:extLst>
              <p:ext uri="{D42A27DB-BD31-4B8C-83A1-F6EECF244321}">
                <p14:modId xmlns:p14="http://schemas.microsoft.com/office/powerpoint/2010/main" val="1704403303"/>
              </p:ext>
            </p:extLst>
          </p:nvPr>
        </p:nvGraphicFramePr>
        <p:xfrm>
          <a:off x="188652" y="1737359"/>
          <a:ext cx="7317842" cy="4516545"/>
        </p:xfrm>
        <a:graphic>
          <a:graphicData uri="http://schemas.openxmlformats.org/drawingml/2006/chart">
            <c:chart xmlns:c="http://schemas.openxmlformats.org/drawingml/2006/chart" xmlns:r="http://schemas.openxmlformats.org/officeDocument/2006/relationships" r:id="rId3"/>
          </a:graphicData>
        </a:graphic>
      </p:graphicFrame>
      <p:sp>
        <p:nvSpPr>
          <p:cNvPr id="7" name="テキスト ボックス 6"/>
          <p:cNvSpPr txBox="1"/>
          <p:nvPr/>
        </p:nvSpPr>
        <p:spPr>
          <a:xfrm flipH="1">
            <a:off x="3847573" y="4360323"/>
            <a:ext cx="1123407" cy="680539"/>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kumimoji="1" lang="ja-JP" altLang="en-US" sz="2400" b="1" dirty="0"/>
              <a:t>はい</a:t>
            </a:r>
          </a:p>
        </p:txBody>
      </p:sp>
      <p:sp>
        <p:nvSpPr>
          <p:cNvPr id="8" name="テキスト ボックス 7"/>
          <p:cNvSpPr txBox="1"/>
          <p:nvPr/>
        </p:nvSpPr>
        <p:spPr>
          <a:xfrm>
            <a:off x="2886429" y="2947886"/>
            <a:ext cx="1110434" cy="729672"/>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kumimoji="1" lang="ja-JP" altLang="en-US" sz="2400" b="1" dirty="0"/>
              <a:t>いいえ</a:t>
            </a:r>
          </a:p>
        </p:txBody>
      </p:sp>
      <p:sp>
        <p:nvSpPr>
          <p:cNvPr id="3" name="テキスト プレースホルダー 2"/>
          <p:cNvSpPr>
            <a:spLocks noGrp="1"/>
          </p:cNvSpPr>
          <p:nvPr>
            <p:ph idx="1"/>
          </p:nvPr>
        </p:nvSpPr>
        <p:spPr>
          <a:xfrm>
            <a:off x="7045237" y="2788190"/>
            <a:ext cx="4456944" cy="3144266"/>
          </a:xfrm>
        </p:spPr>
        <p:txBody>
          <a:bodyPr/>
          <a:lstStyle/>
          <a:p>
            <a:r>
              <a:rPr kumimoji="1" lang="en-US" altLang="ja-JP" sz="3200" dirty="0" smtClean="0">
                <a:solidFill>
                  <a:srgbClr val="FF0000"/>
                </a:solidFill>
              </a:rPr>
              <a:t>8</a:t>
            </a:r>
            <a:r>
              <a:rPr kumimoji="1" lang="ja-JP" altLang="en-US" sz="3200" dirty="0" smtClean="0">
                <a:solidFill>
                  <a:srgbClr val="FF0000"/>
                </a:solidFill>
              </a:rPr>
              <a:t>割以上</a:t>
            </a:r>
            <a:r>
              <a:rPr kumimoji="1" lang="ja-JP" altLang="en-US" sz="3200" dirty="0" smtClean="0">
                <a:solidFill>
                  <a:schemeClr val="tx1"/>
                </a:solidFill>
              </a:rPr>
              <a:t>の消費者が</a:t>
            </a:r>
            <a:endParaRPr kumimoji="1" lang="en-US" altLang="ja-JP" sz="3200" dirty="0" smtClean="0">
              <a:solidFill>
                <a:schemeClr val="tx1"/>
              </a:solidFill>
            </a:endParaRPr>
          </a:p>
          <a:p>
            <a:pPr indent="0">
              <a:buNone/>
            </a:pPr>
            <a:r>
              <a:rPr kumimoji="1" lang="ja-JP" altLang="en-US" sz="3200" dirty="0" smtClean="0">
                <a:solidFill>
                  <a:schemeClr val="tx1"/>
                </a:solidFill>
              </a:rPr>
              <a:t>ランキングを参考に</a:t>
            </a:r>
            <a:endParaRPr kumimoji="1" lang="en-US" altLang="ja-JP" sz="3200" dirty="0" smtClean="0">
              <a:solidFill>
                <a:schemeClr val="tx1"/>
              </a:solidFill>
            </a:endParaRPr>
          </a:p>
          <a:p>
            <a:pPr indent="0">
              <a:buNone/>
            </a:pPr>
            <a:r>
              <a:rPr kumimoji="1" lang="ja-JP" altLang="en-US" sz="3200" dirty="0" smtClean="0">
                <a:solidFill>
                  <a:schemeClr val="tx1"/>
                </a:solidFill>
              </a:rPr>
              <a:t>したことがある！</a:t>
            </a:r>
            <a:endParaRPr kumimoji="1" lang="ja-JP" altLang="en-US" sz="3200" dirty="0">
              <a:solidFill>
                <a:schemeClr val="tx1"/>
              </a:solidFill>
            </a:endParaRPr>
          </a:p>
        </p:txBody>
      </p:sp>
      <p:sp>
        <p:nvSpPr>
          <p:cNvPr id="5" name="スライド番号プレースホルダー 4"/>
          <p:cNvSpPr>
            <a:spLocks noGrp="1"/>
          </p:cNvSpPr>
          <p:nvPr>
            <p:ph type="sldNum" sz="quarter" idx="12"/>
          </p:nvPr>
        </p:nvSpPr>
        <p:spPr/>
        <p:txBody>
          <a:bodyPr/>
          <a:lstStyle/>
          <a:p>
            <a:fld id="{2D4E4668-AD62-4311-9B9F-4FF1402991B6}" type="slidenum">
              <a:rPr kumimoji="1" lang="ja-JP" altLang="en-US" smtClean="0"/>
              <a:t>14</a:t>
            </a:fld>
            <a:endParaRPr kumimoji="1" lang="ja-JP" altLang="en-US"/>
          </a:p>
        </p:txBody>
      </p:sp>
      <p:sp>
        <p:nvSpPr>
          <p:cNvPr id="4" name="円形吹き出し 3"/>
          <p:cNvSpPr/>
          <p:nvPr/>
        </p:nvSpPr>
        <p:spPr>
          <a:xfrm>
            <a:off x="6217920" y="2466742"/>
            <a:ext cx="5382477" cy="2574120"/>
          </a:xfrm>
          <a:prstGeom prst="wedgeEllipseCallout">
            <a:avLst>
              <a:gd name="adj1" fmla="val -61360"/>
              <a:gd name="adj2" fmla="val 7105"/>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232294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Shape 223"/>
          <p:cNvSpPr txBox="1">
            <a:spLocks noGrp="1"/>
          </p:cNvSpPr>
          <p:nvPr>
            <p:ph type="title"/>
          </p:nvPr>
        </p:nvSpPr>
        <p:spPr/>
        <p:txBody>
          <a:bodyPr/>
          <a:lstStyle/>
          <a:p>
            <a:pPr lvl="0"/>
            <a:r>
              <a:rPr lang="ja-JP" dirty="0" smtClean="0">
                <a:solidFill>
                  <a:schemeClr val="tx1"/>
                </a:solidFill>
                <a:sym typeface="Calibri"/>
              </a:rPr>
              <a:t>仮説</a:t>
            </a:r>
            <a:r>
              <a:rPr lang="ja-JP" altLang="en-US" dirty="0" smtClean="0">
                <a:solidFill>
                  <a:schemeClr val="tx1"/>
                </a:solidFill>
              </a:rPr>
              <a:t>１</a:t>
            </a:r>
            <a:endParaRPr lang="ja-JP" dirty="0">
              <a:solidFill>
                <a:schemeClr val="tx1"/>
              </a:solidFill>
              <a:sym typeface="Calibri"/>
            </a:endParaRPr>
          </a:p>
        </p:txBody>
      </p:sp>
      <p:sp>
        <p:nvSpPr>
          <p:cNvPr id="224" name="Shape 224"/>
          <p:cNvSpPr txBox="1">
            <a:spLocks noGrp="1"/>
          </p:cNvSpPr>
          <p:nvPr>
            <p:ph idx="1"/>
          </p:nvPr>
        </p:nvSpPr>
        <p:spPr>
          <a:xfrm>
            <a:off x="1097279" y="2567626"/>
            <a:ext cx="10058399" cy="2112657"/>
          </a:xfrm>
        </p:spPr>
        <p:txBody>
          <a:bodyPr/>
          <a:lstStyle/>
          <a:p>
            <a:pPr lvl="0" algn="ctr"/>
            <a:r>
              <a:rPr lang="ja-JP" altLang="en-US" sz="4000" dirty="0" smtClean="0">
                <a:solidFill>
                  <a:schemeClr val="tx1"/>
                </a:solidFill>
              </a:rPr>
              <a:t>ランキング表示がない時に比べて、</a:t>
            </a:r>
          </a:p>
          <a:p>
            <a:pPr lvl="0" algn="ctr"/>
            <a:r>
              <a:rPr lang="ja-JP" altLang="en-US" sz="4000" dirty="0" smtClean="0">
                <a:solidFill>
                  <a:schemeClr val="tx1"/>
                </a:solidFill>
              </a:rPr>
              <a:t>ランキング表示がある時の方が、</a:t>
            </a:r>
            <a:endParaRPr lang="en-US" altLang="ja-JP" sz="4000" dirty="0" smtClean="0">
              <a:solidFill>
                <a:schemeClr val="tx1"/>
              </a:solidFill>
            </a:endParaRPr>
          </a:p>
          <a:p>
            <a:pPr lvl="0" algn="ctr"/>
            <a:r>
              <a:rPr lang="ja-JP" altLang="en-US" sz="4000" dirty="0" smtClean="0">
                <a:solidFill>
                  <a:schemeClr val="tx1"/>
                </a:solidFill>
              </a:rPr>
              <a:t>商品に対する購買意欲が高まる。</a:t>
            </a:r>
          </a:p>
        </p:txBody>
      </p:sp>
      <p:graphicFrame>
        <p:nvGraphicFramePr>
          <p:cNvPr id="5" name="図表 4"/>
          <p:cNvGraphicFramePr/>
          <p:nvPr>
            <p:extLst>
              <p:ext uri="{D42A27DB-BD31-4B8C-83A1-F6EECF244321}">
                <p14:modId xmlns:p14="http://schemas.microsoft.com/office/powerpoint/2010/main" val="1897755411"/>
              </p:ext>
            </p:extLst>
          </p:nvPr>
        </p:nvGraphicFramePr>
        <p:xfrm>
          <a:off x="5776333" y="-595250"/>
          <a:ext cx="5302014" cy="35524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スライド番号プレースホルダー 1"/>
          <p:cNvSpPr>
            <a:spLocks noGrp="1"/>
          </p:cNvSpPr>
          <p:nvPr>
            <p:ph type="sldNum" sz="quarter" idx="12"/>
          </p:nvPr>
        </p:nvSpPr>
        <p:spPr/>
        <p:txBody>
          <a:bodyPr/>
          <a:lstStyle/>
          <a:p>
            <a:fld id="{2D4E4668-AD62-4311-9B9F-4FF1402991B6}" type="slidenum">
              <a:rPr kumimoji="1" lang="ja-JP" altLang="en-US" smtClean="0"/>
              <a:t>15</a:t>
            </a:fld>
            <a:endParaRPr kumimoji="1" lang="ja-JP" altLang="en-US"/>
          </a:p>
        </p:txBody>
      </p:sp>
    </p:spTree>
    <p:extLst>
      <p:ext uri="{BB962C8B-B14F-4D97-AF65-F5344CB8AC3E}">
        <p14:creationId xmlns:p14="http://schemas.microsoft.com/office/powerpoint/2010/main" val="2813993567"/>
      </p:ext>
    </p:extLst>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Shape 177"/>
          <p:cNvSpPr txBox="1">
            <a:spLocks noGrp="1"/>
          </p:cNvSpPr>
          <p:nvPr>
            <p:ph type="title"/>
          </p:nvPr>
        </p:nvSpPr>
        <p:spPr>
          <a:xfrm>
            <a:off x="1050520" y="441270"/>
            <a:ext cx="10058399" cy="1450799"/>
          </a:xfrm>
          <a:prstGeom prst="rect">
            <a:avLst/>
          </a:prstGeom>
        </p:spPr>
        <p:txBody>
          <a:bodyPr lIns="91425" tIns="91425" rIns="91425" bIns="91425" anchor="b" anchorCtr="0">
            <a:noAutofit/>
          </a:bodyPr>
          <a:lstStyle/>
          <a:p>
            <a:pPr lvl="0">
              <a:spcBef>
                <a:spcPts val="0"/>
              </a:spcBef>
              <a:buClr>
                <a:schemeClr val="dk1"/>
              </a:buClr>
              <a:buSzPct val="25000"/>
              <a:buFont typeface="Arial"/>
              <a:buNone/>
            </a:pPr>
            <a:r>
              <a:rPr lang="ja-JP" altLang="en-US" dirty="0" smtClean="0">
                <a:solidFill>
                  <a:schemeClr val="tx1"/>
                </a:solidFill>
              </a:rPr>
              <a:t>仮説導出（２）</a:t>
            </a:r>
            <a:endParaRPr lang="ja-JP" sz="1200" dirty="0">
              <a:solidFill>
                <a:schemeClr val="tx1"/>
              </a:solidFill>
            </a:endParaRPr>
          </a:p>
        </p:txBody>
      </p:sp>
      <p:sp>
        <p:nvSpPr>
          <p:cNvPr id="178" name="Shape 178"/>
          <p:cNvSpPr txBox="1">
            <a:spLocks noGrp="1"/>
          </p:cNvSpPr>
          <p:nvPr>
            <p:ph type="body" idx="1"/>
          </p:nvPr>
        </p:nvSpPr>
        <p:spPr>
          <a:xfrm>
            <a:off x="911447" y="1774237"/>
            <a:ext cx="10554513" cy="1910277"/>
          </a:xfrm>
          <a:prstGeom prst="rect">
            <a:avLst/>
          </a:prstGeom>
        </p:spPr>
        <p:txBody>
          <a:bodyPr lIns="91425" tIns="91425" rIns="91425" bIns="91425" anchor="t" anchorCtr="0">
            <a:noAutofit/>
          </a:bodyPr>
          <a:lstStyle/>
          <a:p>
            <a:pPr rtl="0">
              <a:lnSpc>
                <a:spcPct val="100000"/>
              </a:lnSpc>
              <a:spcBef>
                <a:spcPts val="0"/>
              </a:spcBef>
              <a:buNone/>
            </a:pPr>
            <a:endParaRPr lang="en-US" altLang="ja-JP" sz="2400" dirty="0" smtClean="0"/>
          </a:p>
          <a:p>
            <a:pPr rtl="0">
              <a:lnSpc>
                <a:spcPct val="100000"/>
              </a:lnSpc>
              <a:spcBef>
                <a:spcPts val="0"/>
              </a:spcBef>
              <a:buNone/>
            </a:pPr>
            <a:r>
              <a:rPr lang="ja-JP" altLang="en-US" sz="2800" dirty="0" smtClean="0">
                <a:solidFill>
                  <a:schemeClr val="tx1"/>
                </a:solidFill>
              </a:rPr>
              <a:t>ランキングは人気があることを示すことで、</a:t>
            </a:r>
            <a:endParaRPr lang="en-US" altLang="ja-JP" sz="2800" dirty="0" smtClean="0">
              <a:solidFill>
                <a:schemeClr val="tx1"/>
              </a:solidFill>
            </a:endParaRPr>
          </a:p>
          <a:p>
            <a:pPr rtl="0">
              <a:lnSpc>
                <a:spcPct val="100000"/>
              </a:lnSpc>
              <a:spcBef>
                <a:spcPts val="0"/>
              </a:spcBef>
              <a:buNone/>
            </a:pPr>
            <a:r>
              <a:rPr lang="ja-JP" altLang="en-US" sz="2800" dirty="0" smtClean="0">
                <a:solidFill>
                  <a:schemeClr val="tx1"/>
                </a:solidFill>
              </a:rPr>
              <a:t>その商品を</a:t>
            </a:r>
            <a:r>
              <a:rPr lang="ja-JP" altLang="en-US" sz="3200" u="sng" dirty="0" smtClean="0">
                <a:solidFill>
                  <a:srgbClr val="FF0000"/>
                </a:solidFill>
              </a:rPr>
              <a:t>支持する人の多さ</a:t>
            </a:r>
            <a:r>
              <a:rPr lang="ja-JP" altLang="en-US" sz="2800" dirty="0" smtClean="0">
                <a:solidFill>
                  <a:schemeClr val="tx1"/>
                </a:solidFill>
              </a:rPr>
              <a:t>を示し</a:t>
            </a:r>
            <a:r>
              <a:rPr lang="ja-JP" altLang="en-US" sz="3200" u="sng" dirty="0" smtClean="0">
                <a:solidFill>
                  <a:srgbClr val="FF0000"/>
                </a:solidFill>
              </a:rPr>
              <a:t>安心感</a:t>
            </a:r>
            <a:r>
              <a:rPr lang="ja-JP" altLang="en-US" sz="2800" dirty="0" smtClean="0">
                <a:solidFill>
                  <a:schemeClr val="tx1"/>
                </a:solidFill>
              </a:rPr>
              <a:t>を与える効果を</a:t>
            </a:r>
            <a:endParaRPr lang="en-US" altLang="ja-JP" sz="2800" dirty="0" smtClean="0">
              <a:solidFill>
                <a:schemeClr val="tx1"/>
              </a:solidFill>
            </a:endParaRPr>
          </a:p>
          <a:p>
            <a:pPr rtl="0">
              <a:lnSpc>
                <a:spcPct val="100000"/>
              </a:lnSpc>
              <a:spcBef>
                <a:spcPts val="0"/>
              </a:spcBef>
              <a:buNone/>
            </a:pPr>
            <a:r>
              <a:rPr lang="ja-JP" altLang="en-US" sz="2800" dirty="0" smtClean="0">
                <a:solidFill>
                  <a:schemeClr val="tx1"/>
                </a:solidFill>
              </a:rPr>
              <a:t>期待している。</a:t>
            </a:r>
            <a:r>
              <a:rPr lang="ja-JP" altLang="en-US" sz="2400" dirty="0" smtClean="0">
                <a:solidFill>
                  <a:schemeClr val="tx1"/>
                </a:solidFill>
              </a:rPr>
              <a:t>　　</a:t>
            </a:r>
            <a:endParaRPr lang="ja-JP" sz="2400" dirty="0">
              <a:solidFill>
                <a:schemeClr val="tx1"/>
              </a:solidFill>
            </a:endParaRPr>
          </a:p>
        </p:txBody>
      </p:sp>
      <p:sp>
        <p:nvSpPr>
          <p:cNvPr id="5" name="テキスト ボックス 4"/>
          <p:cNvSpPr txBox="1"/>
          <p:nvPr/>
        </p:nvSpPr>
        <p:spPr>
          <a:xfrm>
            <a:off x="2864436" y="4258801"/>
            <a:ext cx="2241820" cy="707886"/>
          </a:xfrm>
          <a:prstGeom prst="rect">
            <a:avLst/>
          </a:prstGeom>
          <a:noFill/>
        </p:spPr>
        <p:txBody>
          <a:bodyPr wrap="square" rtlCol="0">
            <a:spAutoFit/>
          </a:bodyPr>
          <a:lstStyle/>
          <a:p>
            <a:r>
              <a:rPr lang="ja-JP" altLang="en-US" sz="4000" kern="0" dirty="0" smtClean="0">
                <a:ea typeface="Arial"/>
                <a:cs typeface="Arial"/>
                <a:sym typeface="Arial"/>
                <a:rtl val="0"/>
              </a:rPr>
              <a:t>同調性</a:t>
            </a:r>
            <a:endParaRPr lang="ja-JP" altLang="en-US" sz="4000" kern="0" dirty="0">
              <a:ea typeface="Arial"/>
              <a:cs typeface="Arial"/>
              <a:sym typeface="Arial"/>
              <a:rtl val="0"/>
            </a:endParaRPr>
          </a:p>
        </p:txBody>
      </p:sp>
      <p:sp>
        <p:nvSpPr>
          <p:cNvPr id="6" name="テキスト ボックス 5"/>
          <p:cNvSpPr txBox="1"/>
          <p:nvPr/>
        </p:nvSpPr>
        <p:spPr>
          <a:xfrm>
            <a:off x="6611419" y="4258801"/>
            <a:ext cx="2851080" cy="707886"/>
          </a:xfrm>
          <a:prstGeom prst="rect">
            <a:avLst/>
          </a:prstGeom>
          <a:noFill/>
        </p:spPr>
        <p:txBody>
          <a:bodyPr wrap="square" rtlCol="0">
            <a:spAutoFit/>
          </a:bodyPr>
          <a:lstStyle/>
          <a:p>
            <a:r>
              <a:rPr lang="ja-JP" altLang="en-US" sz="4000" kern="0" dirty="0" smtClean="0">
                <a:ea typeface="Arial"/>
                <a:cs typeface="Arial"/>
                <a:sym typeface="Arial"/>
                <a:rtl val="0"/>
              </a:rPr>
              <a:t>リスク回避</a:t>
            </a:r>
            <a:endParaRPr lang="ja-JP" altLang="en-US" sz="2800" kern="0" dirty="0">
              <a:ea typeface="Arial"/>
              <a:cs typeface="Arial"/>
              <a:sym typeface="Arial"/>
              <a:rtl val="0"/>
            </a:endParaRPr>
          </a:p>
        </p:txBody>
      </p:sp>
      <p:sp>
        <p:nvSpPr>
          <p:cNvPr id="12" name="角丸四角形 11"/>
          <p:cNvSpPr/>
          <p:nvPr/>
        </p:nvSpPr>
        <p:spPr>
          <a:xfrm>
            <a:off x="2429836" y="3945275"/>
            <a:ext cx="2645598" cy="1356187"/>
          </a:xfrm>
          <a:prstGeom prst="roundRect">
            <a:avLst/>
          </a:prstGeom>
          <a:noFill/>
          <a:ln w="28575">
            <a:solidFill>
              <a:srgbClr val="00B0F0"/>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400" kern="0">
              <a:solidFill>
                <a:srgbClr val="FFFFFF"/>
              </a:solidFill>
              <a:sym typeface="Arial"/>
              <a:rtl val="0"/>
            </a:endParaRPr>
          </a:p>
        </p:txBody>
      </p:sp>
      <p:sp>
        <p:nvSpPr>
          <p:cNvPr id="15" name="角丸四角形 14"/>
          <p:cNvSpPr/>
          <p:nvPr/>
        </p:nvSpPr>
        <p:spPr>
          <a:xfrm>
            <a:off x="6482991" y="3912741"/>
            <a:ext cx="3121635" cy="1356187"/>
          </a:xfrm>
          <a:prstGeom prst="roundRect">
            <a:avLst/>
          </a:prstGeom>
          <a:noFill/>
          <a:ln w="28575">
            <a:solidFill>
              <a:srgbClr val="00B0F0"/>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400" kern="0">
              <a:solidFill>
                <a:srgbClr val="FFFFFF"/>
              </a:solidFill>
              <a:sym typeface="Arial"/>
              <a:rtl val="0"/>
            </a:endParaRPr>
          </a:p>
        </p:txBody>
      </p:sp>
      <p:cxnSp>
        <p:nvCxnSpPr>
          <p:cNvPr id="13" name="直線矢印コネクタ 12"/>
          <p:cNvCxnSpPr/>
          <p:nvPr/>
        </p:nvCxnSpPr>
        <p:spPr>
          <a:xfrm flipH="1">
            <a:off x="3852809" y="3359646"/>
            <a:ext cx="113021" cy="585629"/>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p:cNvCxnSpPr/>
          <p:nvPr/>
        </p:nvCxnSpPr>
        <p:spPr>
          <a:xfrm>
            <a:off x="7796116" y="3317685"/>
            <a:ext cx="113021" cy="585629"/>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スライド番号プレースホルダー 2"/>
          <p:cNvSpPr>
            <a:spLocks noGrp="1"/>
          </p:cNvSpPr>
          <p:nvPr>
            <p:ph type="sldNum" sz="quarter" idx="12"/>
          </p:nvPr>
        </p:nvSpPr>
        <p:spPr/>
        <p:txBody>
          <a:bodyPr/>
          <a:lstStyle/>
          <a:p>
            <a:fld id="{2D4E4668-AD62-4311-9B9F-4FF1402991B6}" type="slidenum">
              <a:rPr kumimoji="1" lang="ja-JP" altLang="en-US" smtClean="0"/>
              <a:t>16</a:t>
            </a:fld>
            <a:endParaRPr kumimoji="1" lang="ja-JP" altLang="en-US"/>
          </a:p>
        </p:txBody>
      </p:sp>
      <p:sp>
        <p:nvSpPr>
          <p:cNvPr id="4" name="テキスト ボックス 3"/>
          <p:cNvSpPr txBox="1"/>
          <p:nvPr/>
        </p:nvSpPr>
        <p:spPr>
          <a:xfrm>
            <a:off x="2511688" y="6120186"/>
            <a:ext cx="8775671" cy="1323439"/>
          </a:xfrm>
          <a:prstGeom prst="rect">
            <a:avLst/>
          </a:prstGeom>
          <a:noFill/>
        </p:spPr>
        <p:txBody>
          <a:bodyPr wrap="square" rtlCol="0">
            <a:spAutoFit/>
          </a:bodyPr>
          <a:lstStyle/>
          <a:p>
            <a:pPr>
              <a:lnSpc>
                <a:spcPct val="100000"/>
              </a:lnSpc>
              <a:spcBef>
                <a:spcPts val="0"/>
              </a:spcBef>
              <a:buNone/>
            </a:pPr>
            <a:endParaRPr lang="en-US" altLang="ja-JP" sz="2000" dirty="0"/>
          </a:p>
          <a:p>
            <a:pPr>
              <a:lnSpc>
                <a:spcPct val="100000"/>
              </a:lnSpc>
              <a:spcBef>
                <a:spcPts val="0"/>
              </a:spcBef>
              <a:buNone/>
            </a:pPr>
            <a:r>
              <a:rPr lang="ja-JP" altLang="en-US" sz="2000" dirty="0">
                <a:solidFill>
                  <a:schemeClr val="bg1"/>
                </a:solidFill>
              </a:rPr>
              <a:t>野</a:t>
            </a:r>
            <a:r>
              <a:rPr lang="ja-JP" altLang="ja-JP" sz="2000" dirty="0">
                <a:solidFill>
                  <a:schemeClr val="bg1"/>
                </a:solidFill>
              </a:rPr>
              <a:t>村総合研究所</a:t>
            </a:r>
            <a:r>
              <a:rPr lang="en-US" altLang="ja-JP" sz="2000" dirty="0">
                <a:solidFill>
                  <a:schemeClr val="bg1"/>
                </a:solidFill>
              </a:rPr>
              <a:t> </a:t>
            </a:r>
            <a:r>
              <a:rPr lang="ja-JP" altLang="ja-JP" sz="2000" dirty="0">
                <a:solidFill>
                  <a:schemeClr val="bg1"/>
                </a:solidFill>
              </a:rPr>
              <a:t>消費者マーケティングチーム</a:t>
            </a:r>
            <a:r>
              <a:rPr lang="en-US" altLang="ja-JP" sz="2000" dirty="0">
                <a:solidFill>
                  <a:schemeClr val="bg1"/>
                </a:solidFill>
              </a:rPr>
              <a:t>(2007</a:t>
            </a:r>
            <a:r>
              <a:rPr lang="ja-JP" altLang="en-US" sz="2000" dirty="0">
                <a:solidFill>
                  <a:schemeClr val="bg1"/>
                </a:solidFill>
              </a:rPr>
              <a:t>年</a:t>
            </a:r>
            <a:r>
              <a:rPr lang="en-US" altLang="ja-JP" sz="2000" dirty="0">
                <a:solidFill>
                  <a:schemeClr val="bg1"/>
                </a:solidFill>
              </a:rPr>
              <a:t>)『</a:t>
            </a:r>
            <a:r>
              <a:rPr lang="ja-JP" altLang="ja-JP" sz="2000" dirty="0">
                <a:solidFill>
                  <a:schemeClr val="bg1"/>
                </a:solidFill>
              </a:rPr>
              <a:t>大衆化するI</a:t>
            </a:r>
            <a:r>
              <a:rPr lang="en-US" altLang="ja-JP" sz="2000" dirty="0">
                <a:solidFill>
                  <a:schemeClr val="bg1"/>
                </a:solidFill>
              </a:rPr>
              <a:t>T</a:t>
            </a:r>
            <a:r>
              <a:rPr lang="ja-JP" altLang="ja-JP" sz="2000" dirty="0">
                <a:solidFill>
                  <a:schemeClr val="bg1"/>
                </a:solidFill>
              </a:rPr>
              <a:t> </a:t>
            </a:r>
            <a:r>
              <a:rPr lang="ja-JP" altLang="en-US" sz="2000" dirty="0">
                <a:solidFill>
                  <a:schemeClr val="bg1"/>
                </a:solidFill>
              </a:rPr>
              <a:t>消費</a:t>
            </a:r>
            <a:r>
              <a:rPr lang="en-US" altLang="ja-JP" sz="2000" dirty="0">
                <a:solidFill>
                  <a:schemeClr val="bg1"/>
                </a:solidFill>
              </a:rPr>
              <a:t>』</a:t>
            </a:r>
            <a:endParaRPr lang="ja-JP" altLang="en-US" sz="2000" dirty="0">
              <a:solidFill>
                <a:schemeClr val="bg1"/>
              </a:solidFill>
            </a:endParaRPr>
          </a:p>
          <a:p>
            <a:endParaRPr kumimoji="1" lang="ja-JP" altLang="en-US" sz="2000" kern="1200" dirty="0">
              <a:solidFill>
                <a:schemeClr val="tx1"/>
              </a:solidFill>
              <a:latin typeface="+mn-lt"/>
              <a:ea typeface="+mn-ea"/>
              <a:cs typeface="+mn-cs"/>
            </a:endParaRPr>
          </a:p>
        </p:txBody>
      </p:sp>
    </p:spTree>
    <p:extLst>
      <p:ext uri="{BB962C8B-B14F-4D97-AF65-F5344CB8AC3E}">
        <p14:creationId xmlns:p14="http://schemas.microsoft.com/office/powerpoint/2010/main" val="1673918129"/>
      </p:ext>
    </p:extLst>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97279" y="286602"/>
            <a:ext cx="10058399" cy="1496477"/>
          </a:xfrm>
        </p:spPr>
        <p:txBody>
          <a:bodyPr/>
          <a:lstStyle/>
          <a:p>
            <a:r>
              <a:rPr lang="ja-JP" altLang="en-US" dirty="0">
                <a:solidFill>
                  <a:schemeClr val="tx1"/>
                </a:solidFill>
              </a:rPr>
              <a:t>仮説</a:t>
            </a:r>
            <a:r>
              <a:rPr lang="ja-JP" altLang="en-US" dirty="0" smtClean="0">
                <a:solidFill>
                  <a:schemeClr val="tx1"/>
                </a:solidFill>
              </a:rPr>
              <a:t>導出（２）</a:t>
            </a:r>
            <a:endParaRPr kumimoji="1" lang="ja-JP" altLang="en-US" dirty="0">
              <a:solidFill>
                <a:schemeClr val="tx1"/>
              </a:solidFill>
            </a:endParaRPr>
          </a:p>
        </p:txBody>
      </p:sp>
      <p:sp>
        <p:nvSpPr>
          <p:cNvPr id="3" name="テキスト プレースホルダー 2"/>
          <p:cNvSpPr>
            <a:spLocks noGrp="1"/>
          </p:cNvSpPr>
          <p:nvPr>
            <p:ph type="body" idx="1"/>
          </p:nvPr>
        </p:nvSpPr>
        <p:spPr>
          <a:xfrm>
            <a:off x="953441" y="1699075"/>
            <a:ext cx="10738550" cy="2111356"/>
          </a:xfrm>
        </p:spPr>
        <p:txBody>
          <a:bodyPr>
            <a:normAutofit fontScale="92500" lnSpcReduction="20000"/>
          </a:bodyPr>
          <a:lstStyle/>
          <a:p>
            <a:pPr>
              <a:lnSpc>
                <a:spcPct val="150000"/>
              </a:lnSpc>
              <a:spcBef>
                <a:spcPts val="0"/>
              </a:spcBef>
              <a:buNone/>
            </a:pPr>
            <a:endParaRPr lang="en-US" altLang="ja-JP" sz="2400" dirty="0"/>
          </a:p>
          <a:p>
            <a:pPr>
              <a:lnSpc>
                <a:spcPct val="150000"/>
              </a:lnSpc>
              <a:spcBef>
                <a:spcPts val="0"/>
              </a:spcBef>
              <a:buNone/>
            </a:pPr>
            <a:r>
              <a:rPr lang="ja-JP" altLang="en-US" sz="3600" dirty="0" smtClean="0">
                <a:solidFill>
                  <a:schemeClr val="tx1"/>
                </a:solidFill>
              </a:rPr>
              <a:t>群れ</a:t>
            </a:r>
            <a:r>
              <a:rPr lang="ja-JP" altLang="en-US" sz="3600" dirty="0">
                <a:solidFill>
                  <a:schemeClr val="tx1"/>
                </a:solidFill>
              </a:rPr>
              <a:t>から外れない程度の</a:t>
            </a:r>
            <a:r>
              <a:rPr lang="ja-JP" altLang="en-US" sz="4300" b="1" dirty="0" smtClean="0">
                <a:solidFill>
                  <a:schemeClr val="tx1"/>
                </a:solidFill>
              </a:rPr>
              <a:t>枠</a:t>
            </a:r>
            <a:r>
              <a:rPr lang="ja-JP" altLang="en-US" sz="3600" dirty="0" smtClean="0">
                <a:solidFill>
                  <a:schemeClr val="tx1"/>
                </a:solidFill>
              </a:rPr>
              <a:t>を</a:t>
            </a:r>
            <a:r>
              <a:rPr lang="ja-JP" altLang="en-US" sz="3600" dirty="0">
                <a:solidFill>
                  <a:schemeClr val="tx1"/>
                </a:solidFill>
              </a:rPr>
              <a:t>提示してくれるランキングは、</a:t>
            </a:r>
            <a:endParaRPr lang="en-US" altLang="ja-JP" sz="3600" dirty="0">
              <a:solidFill>
                <a:schemeClr val="tx1"/>
              </a:solidFill>
            </a:endParaRPr>
          </a:p>
          <a:p>
            <a:pPr>
              <a:lnSpc>
                <a:spcPct val="150000"/>
              </a:lnSpc>
              <a:spcBef>
                <a:spcPts val="0"/>
              </a:spcBef>
              <a:buNone/>
            </a:pPr>
            <a:r>
              <a:rPr lang="ja-JP" altLang="en-US" sz="3600" u="sng" dirty="0">
                <a:solidFill>
                  <a:schemeClr val="tx1"/>
                </a:solidFill>
                <a:uFill>
                  <a:solidFill>
                    <a:srgbClr val="FF0000"/>
                  </a:solidFill>
                </a:uFill>
              </a:rPr>
              <a:t>購買</a:t>
            </a:r>
            <a:r>
              <a:rPr lang="ja-JP" altLang="en-US" sz="3600" u="sng" dirty="0" smtClean="0">
                <a:solidFill>
                  <a:schemeClr val="tx1"/>
                </a:solidFill>
                <a:uFill>
                  <a:solidFill>
                    <a:srgbClr val="FF0000"/>
                  </a:solidFill>
                </a:uFill>
              </a:rPr>
              <a:t>の</a:t>
            </a:r>
            <a:r>
              <a:rPr lang="ja-JP" altLang="en-US" sz="3600" u="sng" dirty="0">
                <a:solidFill>
                  <a:schemeClr val="tx1"/>
                </a:solidFill>
                <a:uFill>
                  <a:solidFill>
                    <a:srgbClr val="FF0000"/>
                  </a:solidFill>
                </a:uFill>
              </a:rPr>
              <a:t>際の</a:t>
            </a:r>
            <a:r>
              <a:rPr lang="ja-JP" altLang="en-US" sz="3600" u="sng" dirty="0">
                <a:solidFill>
                  <a:srgbClr val="FF0000"/>
                </a:solidFill>
                <a:uFill>
                  <a:solidFill>
                    <a:srgbClr val="FF0000"/>
                  </a:solidFill>
                </a:uFill>
              </a:rPr>
              <a:t>煩雑さを簡略化</a:t>
            </a:r>
            <a:r>
              <a:rPr lang="ja-JP" altLang="en-US" sz="3600" dirty="0">
                <a:solidFill>
                  <a:schemeClr val="tx1"/>
                </a:solidFill>
              </a:rPr>
              <a:t>してくれる。</a:t>
            </a:r>
            <a:endParaRPr lang="en-US" altLang="ja-JP" sz="3600" dirty="0">
              <a:solidFill>
                <a:schemeClr val="tx1"/>
              </a:solidFill>
            </a:endParaRPr>
          </a:p>
          <a:p>
            <a:pPr>
              <a:spcBef>
                <a:spcPts val="0"/>
              </a:spcBef>
              <a:buNone/>
            </a:pPr>
            <a:endParaRPr lang="en-US" altLang="ja-JP" sz="3800" dirty="0" smtClean="0">
              <a:solidFill>
                <a:schemeClr val="tx1"/>
              </a:solidFill>
            </a:endParaRPr>
          </a:p>
        </p:txBody>
      </p:sp>
      <p:cxnSp>
        <p:nvCxnSpPr>
          <p:cNvPr id="5" name="直線矢印コネクタ 4"/>
          <p:cNvCxnSpPr/>
          <p:nvPr/>
        </p:nvCxnSpPr>
        <p:spPr>
          <a:xfrm>
            <a:off x="3937956" y="3686999"/>
            <a:ext cx="893846" cy="634564"/>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テキスト ボックス 5"/>
          <p:cNvSpPr txBox="1"/>
          <p:nvPr/>
        </p:nvSpPr>
        <p:spPr>
          <a:xfrm>
            <a:off x="4248364" y="4708598"/>
            <a:ext cx="3508625" cy="646331"/>
          </a:xfrm>
          <a:prstGeom prst="rect">
            <a:avLst/>
          </a:prstGeom>
          <a:noFill/>
        </p:spPr>
        <p:txBody>
          <a:bodyPr wrap="square" rtlCol="0">
            <a:spAutoFit/>
          </a:bodyPr>
          <a:lstStyle/>
          <a:p>
            <a:r>
              <a:rPr lang="ja-JP" altLang="en-US" sz="3600" kern="0" dirty="0" smtClean="0">
                <a:ea typeface="Arial"/>
                <a:cs typeface="Arial"/>
                <a:sym typeface="Arial"/>
                <a:rtl val="0"/>
              </a:rPr>
              <a:t>煩雑性の解消</a:t>
            </a:r>
            <a:endParaRPr lang="ja-JP" altLang="en-US" sz="3600" kern="0" dirty="0">
              <a:ea typeface="Arial"/>
              <a:cs typeface="Arial"/>
              <a:sym typeface="Arial"/>
              <a:rtl val="0"/>
            </a:endParaRPr>
          </a:p>
        </p:txBody>
      </p:sp>
      <p:sp>
        <p:nvSpPr>
          <p:cNvPr id="7" name="角丸四角形 6"/>
          <p:cNvSpPr/>
          <p:nvPr/>
        </p:nvSpPr>
        <p:spPr>
          <a:xfrm>
            <a:off x="4053158" y="4453364"/>
            <a:ext cx="3426432" cy="1160984"/>
          </a:xfrm>
          <a:prstGeom prst="roundRect">
            <a:avLst/>
          </a:prstGeom>
          <a:noFill/>
          <a:ln w="28575">
            <a:solidFill>
              <a:srgbClr val="00B0F0"/>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400" kern="0">
              <a:solidFill>
                <a:srgbClr val="FFFFFF"/>
              </a:solidFill>
              <a:sym typeface="Arial"/>
              <a:rtl val="0"/>
            </a:endParaRPr>
          </a:p>
        </p:txBody>
      </p:sp>
      <p:sp>
        <p:nvSpPr>
          <p:cNvPr id="8" name="スライド番号プレースホルダー 7"/>
          <p:cNvSpPr>
            <a:spLocks noGrp="1"/>
          </p:cNvSpPr>
          <p:nvPr>
            <p:ph type="sldNum" sz="quarter" idx="12"/>
          </p:nvPr>
        </p:nvSpPr>
        <p:spPr/>
        <p:txBody>
          <a:bodyPr/>
          <a:lstStyle/>
          <a:p>
            <a:fld id="{2D4E4668-AD62-4311-9B9F-4FF1402991B6}" type="slidenum">
              <a:rPr kumimoji="1" lang="ja-JP" altLang="en-US" smtClean="0"/>
              <a:t>17</a:t>
            </a:fld>
            <a:endParaRPr kumimoji="1" lang="ja-JP" altLang="en-US"/>
          </a:p>
        </p:txBody>
      </p:sp>
      <p:sp>
        <p:nvSpPr>
          <p:cNvPr id="9" name="テキスト ボックス 8"/>
          <p:cNvSpPr txBox="1"/>
          <p:nvPr/>
        </p:nvSpPr>
        <p:spPr>
          <a:xfrm>
            <a:off x="3251774" y="6174776"/>
            <a:ext cx="7977883" cy="923330"/>
          </a:xfrm>
          <a:prstGeom prst="rect">
            <a:avLst/>
          </a:prstGeom>
          <a:noFill/>
        </p:spPr>
        <p:txBody>
          <a:bodyPr wrap="square" rtlCol="0">
            <a:spAutoFit/>
          </a:bodyPr>
          <a:lstStyle/>
          <a:p>
            <a:pPr>
              <a:lnSpc>
                <a:spcPct val="100000"/>
              </a:lnSpc>
              <a:spcBef>
                <a:spcPts val="0"/>
              </a:spcBef>
              <a:buNone/>
            </a:pPr>
            <a:endParaRPr lang="en-US" altLang="ja-JP" dirty="0"/>
          </a:p>
          <a:p>
            <a:pPr>
              <a:lnSpc>
                <a:spcPct val="100000"/>
              </a:lnSpc>
              <a:spcBef>
                <a:spcPts val="0"/>
              </a:spcBef>
              <a:buNone/>
            </a:pPr>
            <a:r>
              <a:rPr lang="ja-JP" altLang="en-US" dirty="0">
                <a:solidFill>
                  <a:schemeClr val="bg1"/>
                </a:solidFill>
              </a:rPr>
              <a:t>野</a:t>
            </a:r>
            <a:r>
              <a:rPr lang="ja-JP" altLang="ja-JP" dirty="0">
                <a:solidFill>
                  <a:schemeClr val="bg1"/>
                </a:solidFill>
              </a:rPr>
              <a:t>村総合研究所</a:t>
            </a:r>
            <a:r>
              <a:rPr lang="en-US" altLang="ja-JP" dirty="0">
                <a:solidFill>
                  <a:schemeClr val="bg1"/>
                </a:solidFill>
              </a:rPr>
              <a:t> </a:t>
            </a:r>
            <a:r>
              <a:rPr lang="ja-JP" altLang="ja-JP" dirty="0">
                <a:solidFill>
                  <a:schemeClr val="bg1"/>
                </a:solidFill>
              </a:rPr>
              <a:t>消費者マーケティングチーム</a:t>
            </a:r>
            <a:r>
              <a:rPr lang="en-US" altLang="ja-JP" dirty="0">
                <a:solidFill>
                  <a:schemeClr val="bg1"/>
                </a:solidFill>
              </a:rPr>
              <a:t>(2007</a:t>
            </a:r>
            <a:r>
              <a:rPr lang="ja-JP" altLang="en-US" dirty="0">
                <a:solidFill>
                  <a:schemeClr val="bg1"/>
                </a:solidFill>
              </a:rPr>
              <a:t>年</a:t>
            </a:r>
            <a:r>
              <a:rPr lang="en-US" altLang="ja-JP" dirty="0">
                <a:solidFill>
                  <a:schemeClr val="bg1"/>
                </a:solidFill>
              </a:rPr>
              <a:t>)『</a:t>
            </a:r>
            <a:r>
              <a:rPr lang="ja-JP" altLang="ja-JP" dirty="0">
                <a:solidFill>
                  <a:schemeClr val="bg1"/>
                </a:solidFill>
              </a:rPr>
              <a:t>大衆化するI</a:t>
            </a:r>
            <a:r>
              <a:rPr lang="en-US" altLang="ja-JP" dirty="0">
                <a:solidFill>
                  <a:schemeClr val="bg1"/>
                </a:solidFill>
              </a:rPr>
              <a:t>T</a:t>
            </a:r>
            <a:r>
              <a:rPr lang="ja-JP" altLang="ja-JP" dirty="0">
                <a:solidFill>
                  <a:schemeClr val="bg1"/>
                </a:solidFill>
              </a:rPr>
              <a:t> </a:t>
            </a:r>
            <a:r>
              <a:rPr lang="ja-JP" altLang="en-US" dirty="0">
                <a:solidFill>
                  <a:schemeClr val="bg1"/>
                </a:solidFill>
              </a:rPr>
              <a:t>消費</a:t>
            </a:r>
            <a:r>
              <a:rPr lang="en-US" altLang="ja-JP" dirty="0">
                <a:solidFill>
                  <a:schemeClr val="bg1"/>
                </a:solidFill>
              </a:rPr>
              <a:t>』</a:t>
            </a:r>
            <a:endParaRPr lang="ja-JP" altLang="en-US" dirty="0">
              <a:solidFill>
                <a:schemeClr val="bg1"/>
              </a:solidFill>
            </a:endParaRPr>
          </a:p>
          <a:p>
            <a:endParaRPr kumimoji="1" lang="ja-JP" altLang="en-US" sz="1800" kern="1200" dirty="0">
              <a:solidFill>
                <a:schemeClr val="tx1"/>
              </a:solidFill>
              <a:latin typeface="+mn-lt"/>
              <a:ea typeface="+mn-ea"/>
              <a:cs typeface="+mn-cs"/>
            </a:endParaRPr>
          </a:p>
        </p:txBody>
      </p:sp>
    </p:spTree>
    <p:extLst>
      <p:ext uri="{BB962C8B-B14F-4D97-AF65-F5344CB8AC3E}">
        <p14:creationId xmlns:p14="http://schemas.microsoft.com/office/powerpoint/2010/main" val="21980477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4" name="Shape 154"/>
          <p:cNvSpPr txBox="1">
            <a:spLocks noGrp="1"/>
          </p:cNvSpPr>
          <p:nvPr>
            <p:ph idx="1"/>
          </p:nvPr>
        </p:nvSpPr>
        <p:spPr>
          <a:xfrm>
            <a:off x="1097279" y="1837641"/>
            <a:ext cx="10058399" cy="4201209"/>
          </a:xfrm>
          <a:prstGeom prst="rect">
            <a:avLst/>
          </a:prstGeom>
          <a:noFill/>
          <a:ln>
            <a:noFill/>
          </a:ln>
        </p:spPr>
        <p:txBody>
          <a:bodyPr lIns="0" tIns="45700" rIns="0" bIns="45700" anchor="t" anchorCtr="0">
            <a:noAutofit/>
          </a:bodyPr>
          <a:lstStyle/>
          <a:p>
            <a:pPr marL="0" marR="0" lvl="0" indent="0" algn="l" rtl="0">
              <a:lnSpc>
                <a:spcPct val="150000"/>
              </a:lnSpc>
              <a:spcBef>
                <a:spcPts val="0"/>
              </a:spcBef>
              <a:spcAft>
                <a:spcPts val="0"/>
              </a:spcAft>
              <a:buClr>
                <a:schemeClr val="accent1"/>
              </a:buClr>
              <a:buSzPct val="100000"/>
              <a:buNone/>
            </a:pPr>
            <a:r>
              <a:rPr lang="ja-JP" altLang="en-US" sz="2400" dirty="0" smtClean="0">
                <a:solidFill>
                  <a:schemeClr val="tx1"/>
                </a:solidFill>
                <a:latin typeface="Calibri"/>
                <a:ea typeface="Calibri"/>
                <a:cs typeface="Calibri"/>
                <a:sym typeface="Calibri"/>
              </a:rPr>
              <a:t>①</a:t>
            </a:r>
            <a:r>
              <a:rPr lang="ja-JP" altLang="en-US" sz="2600" dirty="0" smtClean="0">
                <a:solidFill>
                  <a:schemeClr val="tx1"/>
                </a:solidFill>
                <a:latin typeface="Calibri"/>
                <a:ea typeface="Calibri"/>
                <a:cs typeface="Calibri"/>
                <a:sym typeface="Calibri"/>
              </a:rPr>
              <a:t>情報的影響</a:t>
            </a:r>
            <a:endParaRPr lang="en-US" altLang="ja-JP" sz="2600" dirty="0" smtClean="0">
              <a:solidFill>
                <a:schemeClr val="tx1"/>
              </a:solidFill>
              <a:latin typeface="Calibri"/>
              <a:ea typeface="Calibri"/>
              <a:cs typeface="Calibri"/>
              <a:sym typeface="Calibri"/>
            </a:endParaRPr>
          </a:p>
          <a:p>
            <a:pPr marL="0" marR="0" lvl="0" indent="0" algn="l" rtl="0">
              <a:lnSpc>
                <a:spcPct val="150000"/>
              </a:lnSpc>
              <a:spcBef>
                <a:spcPts val="0"/>
              </a:spcBef>
              <a:spcAft>
                <a:spcPts val="0"/>
              </a:spcAft>
              <a:buClr>
                <a:schemeClr val="accent1"/>
              </a:buClr>
              <a:buSzPct val="100000"/>
              <a:buNone/>
            </a:pPr>
            <a:r>
              <a:rPr lang="ja-JP" altLang="en-US" sz="2400" b="0" i="0" u="none" strike="noStrike" cap="none" baseline="0" dirty="0">
                <a:solidFill>
                  <a:schemeClr val="tx1"/>
                </a:solidFill>
                <a:latin typeface="Calibri"/>
                <a:ea typeface="Calibri"/>
                <a:cs typeface="Calibri"/>
                <a:sym typeface="Calibri"/>
              </a:rPr>
              <a:t>　</a:t>
            </a:r>
            <a:r>
              <a:rPr lang="ja-JP" altLang="en-US" sz="2400" b="0" i="0" u="none" strike="noStrike" cap="none" baseline="0" dirty="0" smtClean="0">
                <a:solidFill>
                  <a:schemeClr val="tx1"/>
                </a:solidFill>
                <a:latin typeface="Calibri"/>
                <a:ea typeface="Calibri"/>
                <a:cs typeface="Calibri"/>
                <a:sym typeface="Calibri"/>
              </a:rPr>
              <a:t>多数派の意見を正解の証拠として尊重</a:t>
            </a:r>
            <a:r>
              <a:rPr lang="ja-JP" altLang="en-US" sz="2400" dirty="0" smtClean="0">
                <a:solidFill>
                  <a:schemeClr val="tx1"/>
                </a:solidFill>
                <a:latin typeface="Calibri"/>
                <a:ea typeface="Calibri"/>
                <a:cs typeface="Calibri"/>
                <a:sym typeface="Calibri"/>
              </a:rPr>
              <a:t>する。</a:t>
            </a:r>
            <a:endParaRPr lang="en-US" altLang="ja-JP" sz="2400" b="0" i="0" u="none" strike="noStrike" cap="none" baseline="0" dirty="0" smtClean="0">
              <a:solidFill>
                <a:schemeClr val="tx1"/>
              </a:solidFill>
              <a:latin typeface="Calibri"/>
              <a:ea typeface="Calibri"/>
              <a:cs typeface="Calibri"/>
              <a:sym typeface="Calibri"/>
            </a:endParaRPr>
          </a:p>
          <a:p>
            <a:pPr marL="0" marR="0" lvl="0" indent="0" algn="l" rtl="0">
              <a:lnSpc>
                <a:spcPct val="150000"/>
              </a:lnSpc>
              <a:spcBef>
                <a:spcPts val="0"/>
              </a:spcBef>
              <a:spcAft>
                <a:spcPts val="0"/>
              </a:spcAft>
              <a:buClr>
                <a:schemeClr val="accent1"/>
              </a:buClr>
              <a:buSzPct val="100000"/>
              <a:buNone/>
            </a:pPr>
            <a:r>
              <a:rPr lang="ja-JP" altLang="en-US" sz="2600" dirty="0" smtClean="0">
                <a:solidFill>
                  <a:schemeClr val="tx1"/>
                </a:solidFill>
                <a:latin typeface="Calibri"/>
                <a:ea typeface="Calibri"/>
                <a:cs typeface="Calibri"/>
                <a:sym typeface="Calibri"/>
              </a:rPr>
              <a:t>②規範的影響</a:t>
            </a:r>
            <a:endParaRPr lang="en-US" altLang="ja-JP" sz="2600" dirty="0" smtClean="0">
              <a:solidFill>
                <a:schemeClr val="tx1"/>
              </a:solidFill>
              <a:latin typeface="Calibri"/>
              <a:ea typeface="Calibri"/>
              <a:cs typeface="Calibri"/>
              <a:sym typeface="Calibri"/>
            </a:endParaRPr>
          </a:p>
          <a:p>
            <a:pPr marL="0" marR="0" lvl="0" indent="0" algn="l" rtl="0">
              <a:lnSpc>
                <a:spcPct val="150000"/>
              </a:lnSpc>
              <a:spcBef>
                <a:spcPts val="0"/>
              </a:spcBef>
              <a:spcAft>
                <a:spcPts val="0"/>
              </a:spcAft>
              <a:buClr>
                <a:schemeClr val="accent1"/>
              </a:buClr>
              <a:buSzPct val="100000"/>
              <a:buNone/>
            </a:pPr>
            <a:r>
              <a:rPr lang="ja-JP" altLang="en-US" sz="2400" b="0" i="0" u="none" strike="noStrike" cap="none" baseline="0" dirty="0">
                <a:solidFill>
                  <a:schemeClr val="tx1"/>
                </a:solidFill>
                <a:latin typeface="Calibri"/>
                <a:ea typeface="Calibri"/>
                <a:cs typeface="Calibri"/>
                <a:sym typeface="Calibri"/>
              </a:rPr>
              <a:t>　</a:t>
            </a:r>
            <a:r>
              <a:rPr lang="ja-JP" altLang="en-US" sz="2400" b="0" i="0" u="none" strike="noStrike" cap="none" baseline="0" dirty="0" smtClean="0">
                <a:solidFill>
                  <a:schemeClr val="tx1"/>
                </a:solidFill>
                <a:latin typeface="Calibri"/>
                <a:ea typeface="Calibri"/>
                <a:cs typeface="Calibri"/>
                <a:sym typeface="Calibri"/>
              </a:rPr>
              <a:t>多数派に嫌われるのを避けることを尊重</a:t>
            </a:r>
            <a:r>
              <a:rPr lang="ja-JP" altLang="en-US" sz="2400" dirty="0" smtClean="0">
                <a:solidFill>
                  <a:schemeClr val="tx1"/>
                </a:solidFill>
                <a:latin typeface="Calibri"/>
                <a:ea typeface="Calibri"/>
                <a:cs typeface="Calibri"/>
                <a:sym typeface="Calibri"/>
              </a:rPr>
              <a:t>する。</a:t>
            </a:r>
            <a:endParaRPr lang="en-US" altLang="ja-JP" sz="2400" b="0" i="0" u="none" strike="noStrike" cap="none" baseline="0" dirty="0" smtClean="0">
              <a:solidFill>
                <a:schemeClr val="tx1"/>
              </a:solidFill>
              <a:latin typeface="Calibri"/>
              <a:ea typeface="Calibri"/>
              <a:cs typeface="Calibri"/>
              <a:sym typeface="Calibri"/>
            </a:endParaRPr>
          </a:p>
          <a:p>
            <a:pPr marL="0" marR="0" lvl="0" indent="0" algn="l" rtl="0">
              <a:lnSpc>
                <a:spcPct val="150000"/>
              </a:lnSpc>
              <a:spcBef>
                <a:spcPts val="0"/>
              </a:spcBef>
              <a:spcAft>
                <a:spcPts val="0"/>
              </a:spcAft>
              <a:buClr>
                <a:schemeClr val="accent1"/>
              </a:buClr>
              <a:buSzPct val="100000"/>
              <a:buNone/>
            </a:pPr>
            <a:r>
              <a:rPr lang="ja-JP" altLang="en-US" sz="2600" dirty="0" smtClean="0">
                <a:solidFill>
                  <a:schemeClr val="tx1"/>
                </a:solidFill>
                <a:latin typeface="Calibri"/>
                <a:ea typeface="Calibri"/>
                <a:cs typeface="Calibri"/>
                <a:sym typeface="Calibri"/>
              </a:rPr>
              <a:t>③文化的影響</a:t>
            </a:r>
            <a:endParaRPr lang="en-US" altLang="ja-JP" sz="2600" dirty="0" smtClean="0">
              <a:solidFill>
                <a:schemeClr val="tx1"/>
              </a:solidFill>
              <a:latin typeface="Calibri"/>
              <a:ea typeface="Calibri"/>
              <a:cs typeface="Calibri"/>
              <a:sym typeface="Calibri"/>
            </a:endParaRPr>
          </a:p>
          <a:p>
            <a:pPr marL="0" marR="0" lvl="0" indent="0" algn="l" rtl="0">
              <a:lnSpc>
                <a:spcPct val="150000"/>
              </a:lnSpc>
              <a:spcBef>
                <a:spcPts val="0"/>
              </a:spcBef>
              <a:spcAft>
                <a:spcPts val="0"/>
              </a:spcAft>
              <a:buClr>
                <a:schemeClr val="accent1"/>
              </a:buClr>
              <a:buSzPct val="100000"/>
              <a:buNone/>
            </a:pPr>
            <a:r>
              <a:rPr lang="ja-JP" altLang="en-US" sz="2400" b="0" i="0" u="none" strike="noStrike" cap="none" baseline="0" dirty="0">
                <a:solidFill>
                  <a:schemeClr val="tx1"/>
                </a:solidFill>
                <a:latin typeface="Calibri"/>
                <a:ea typeface="Calibri"/>
                <a:cs typeface="Calibri"/>
                <a:sym typeface="Calibri"/>
              </a:rPr>
              <a:t>　</a:t>
            </a:r>
            <a:r>
              <a:rPr lang="ja-JP" altLang="en-US" sz="2400" b="0" i="0" u="none" strike="noStrike" cap="none" baseline="0" dirty="0" smtClean="0">
                <a:solidFill>
                  <a:schemeClr val="tx1"/>
                </a:solidFill>
                <a:latin typeface="Calibri"/>
                <a:ea typeface="Calibri"/>
                <a:cs typeface="Calibri"/>
                <a:sym typeface="Calibri"/>
              </a:rPr>
              <a:t>個人と集団の強調を重視する文化。</a:t>
            </a:r>
            <a:endParaRPr lang="en-US" altLang="ja-JP" sz="2400" b="0" i="0" u="none" strike="noStrike" cap="none" baseline="0" dirty="0" smtClean="0">
              <a:solidFill>
                <a:schemeClr val="tx1"/>
              </a:solidFill>
              <a:latin typeface="Calibri"/>
              <a:ea typeface="Calibri"/>
              <a:cs typeface="Calibri"/>
              <a:sym typeface="Calibri"/>
            </a:endParaRPr>
          </a:p>
          <a:p>
            <a:pPr marL="0" marR="0" lvl="0" indent="0" algn="l" rtl="0">
              <a:lnSpc>
                <a:spcPct val="150000"/>
              </a:lnSpc>
              <a:spcBef>
                <a:spcPts val="0"/>
              </a:spcBef>
              <a:spcAft>
                <a:spcPts val="0"/>
              </a:spcAft>
              <a:buClr>
                <a:schemeClr val="accent1"/>
              </a:buClr>
              <a:buSzPct val="100000"/>
              <a:buNone/>
            </a:pPr>
            <a:r>
              <a:rPr lang="ja-JP" altLang="en-US" sz="2400" b="0" i="0" u="none" strike="noStrike" cap="none" baseline="0" dirty="0" smtClean="0">
                <a:solidFill>
                  <a:schemeClr val="tx1"/>
                </a:solidFill>
                <a:latin typeface="Calibri"/>
                <a:ea typeface="Calibri"/>
                <a:cs typeface="Calibri"/>
                <a:sym typeface="Calibri"/>
              </a:rPr>
              <a:t>　特に</a:t>
            </a:r>
            <a:r>
              <a:rPr lang="ja-JP" altLang="en-US" sz="2400" b="0" i="0" u="none" strike="noStrike" cap="none" baseline="0" dirty="0" smtClean="0">
                <a:solidFill>
                  <a:srgbClr val="FF0000"/>
                </a:solidFill>
                <a:latin typeface="Calibri"/>
                <a:ea typeface="Calibri"/>
                <a:cs typeface="Calibri"/>
                <a:sym typeface="Calibri"/>
              </a:rPr>
              <a:t>日本人は同調しやすい傾向</a:t>
            </a:r>
            <a:r>
              <a:rPr lang="ja-JP" altLang="en-US" sz="2400" b="0" i="0" u="none" strike="noStrike" cap="none" baseline="0" dirty="0" smtClean="0">
                <a:solidFill>
                  <a:schemeClr val="tx1"/>
                </a:solidFill>
                <a:latin typeface="Calibri"/>
                <a:ea typeface="Calibri"/>
                <a:cs typeface="Calibri"/>
                <a:sym typeface="Calibri"/>
              </a:rPr>
              <a:t>に</a:t>
            </a:r>
            <a:r>
              <a:rPr lang="ja-JP" altLang="en-US" sz="2400" dirty="0" smtClean="0">
                <a:solidFill>
                  <a:schemeClr val="tx1"/>
                </a:solidFill>
                <a:latin typeface="Calibri"/>
                <a:ea typeface="Calibri"/>
                <a:cs typeface="Calibri"/>
                <a:sym typeface="Calibri"/>
              </a:rPr>
              <a:t>ある。</a:t>
            </a:r>
            <a:r>
              <a:rPr lang="ja-JP" altLang="en-US" sz="2400" b="0" i="0" u="none" strike="noStrike" cap="none" baseline="0" dirty="0" smtClean="0">
                <a:solidFill>
                  <a:schemeClr val="tx1"/>
                </a:solidFill>
                <a:latin typeface="Calibri"/>
                <a:ea typeface="Calibri"/>
                <a:cs typeface="Calibri"/>
                <a:sym typeface="Calibri"/>
              </a:rPr>
              <a:t>　　　　　　　　　　　　　　　　　　　　　　　　　　　</a:t>
            </a:r>
            <a:r>
              <a:rPr lang="ja-JP" altLang="en-US" sz="2400" b="0" i="0" u="none" strike="noStrike" cap="none" baseline="0" dirty="0" smtClean="0">
                <a:solidFill>
                  <a:schemeClr val="dk1"/>
                </a:solidFill>
                <a:latin typeface="Calibri"/>
                <a:ea typeface="Calibri"/>
                <a:cs typeface="Calibri"/>
                <a:sym typeface="Calibri"/>
              </a:rPr>
              <a:t>　　</a:t>
            </a:r>
            <a:endParaRPr sz="1800" b="0" i="0" u="none" strike="noStrike" cap="none" baseline="0" dirty="0">
              <a:solidFill>
                <a:srgbClr val="3F3F3F"/>
              </a:solidFill>
              <a:latin typeface="Calibri"/>
              <a:ea typeface="Calibri"/>
              <a:cs typeface="Calibri"/>
              <a:sym typeface="Calibri"/>
            </a:endParaRPr>
          </a:p>
        </p:txBody>
      </p:sp>
      <p:sp>
        <p:nvSpPr>
          <p:cNvPr id="2" name="テキスト ボックス 1"/>
          <p:cNvSpPr txBox="1"/>
          <p:nvPr/>
        </p:nvSpPr>
        <p:spPr>
          <a:xfrm>
            <a:off x="5019930" y="6481062"/>
            <a:ext cx="4842479" cy="646331"/>
          </a:xfrm>
          <a:prstGeom prst="rect">
            <a:avLst/>
          </a:prstGeom>
          <a:noFill/>
        </p:spPr>
        <p:txBody>
          <a:bodyPr wrap="none" rtlCol="0">
            <a:spAutoFit/>
          </a:bodyPr>
          <a:lstStyle/>
          <a:p>
            <a:r>
              <a:rPr lang="ja-JP" altLang="en-US" dirty="0" smtClean="0">
                <a:solidFill>
                  <a:prstClr val="white"/>
                </a:solidFill>
              </a:rPr>
              <a:t>Ｄ</a:t>
            </a:r>
            <a:r>
              <a:rPr lang="en-US" altLang="ja-JP" dirty="0" err="1" smtClean="0">
                <a:solidFill>
                  <a:prstClr val="white"/>
                </a:solidFill>
              </a:rPr>
              <a:t>eutsch</a:t>
            </a:r>
            <a:r>
              <a:rPr lang="en-US" altLang="ja-JP" dirty="0" smtClean="0">
                <a:solidFill>
                  <a:prstClr val="white"/>
                </a:solidFill>
              </a:rPr>
              <a:t> &amp; Gerard, 1955, sited in </a:t>
            </a:r>
            <a:r>
              <a:rPr lang="en-US" altLang="ja-JP" dirty="0" err="1" smtClean="0">
                <a:solidFill>
                  <a:prstClr val="white"/>
                </a:solidFill>
              </a:rPr>
              <a:t>Aveemaet</a:t>
            </a:r>
            <a:r>
              <a:rPr lang="en-US" altLang="ja-JP" dirty="0" smtClean="0">
                <a:solidFill>
                  <a:prstClr val="white"/>
                </a:solidFill>
              </a:rPr>
              <a:t>, 2001</a:t>
            </a:r>
          </a:p>
          <a:p>
            <a:endParaRPr lang="ja-JP" altLang="en-US" dirty="0">
              <a:solidFill>
                <a:prstClr val="white"/>
              </a:solidFill>
            </a:endParaRPr>
          </a:p>
        </p:txBody>
      </p:sp>
      <p:sp>
        <p:nvSpPr>
          <p:cNvPr id="4" name="テキスト ボックス 3"/>
          <p:cNvSpPr txBox="1"/>
          <p:nvPr/>
        </p:nvSpPr>
        <p:spPr>
          <a:xfrm>
            <a:off x="1097278" y="910709"/>
            <a:ext cx="6019617" cy="830997"/>
          </a:xfrm>
          <a:prstGeom prst="rect">
            <a:avLst/>
          </a:prstGeom>
          <a:noFill/>
        </p:spPr>
        <p:txBody>
          <a:bodyPr wrap="square" rtlCol="0">
            <a:spAutoFit/>
          </a:bodyPr>
          <a:lstStyle/>
          <a:p>
            <a:r>
              <a:rPr lang="ja-JP" altLang="en-US" sz="4800" dirty="0" smtClean="0"/>
              <a:t>同調性</a:t>
            </a:r>
            <a:endParaRPr lang="en-US" altLang="ja-JP" sz="4800" dirty="0" smtClean="0"/>
          </a:p>
        </p:txBody>
      </p:sp>
      <p:sp>
        <p:nvSpPr>
          <p:cNvPr id="5" name="スライド番号プレースホルダー 4"/>
          <p:cNvSpPr>
            <a:spLocks noGrp="1"/>
          </p:cNvSpPr>
          <p:nvPr>
            <p:ph type="sldNum" sz="quarter" idx="12"/>
          </p:nvPr>
        </p:nvSpPr>
        <p:spPr/>
        <p:txBody>
          <a:bodyPr/>
          <a:lstStyle/>
          <a:p>
            <a:fld id="{2D4E4668-AD62-4311-9B9F-4FF1402991B6}" type="slidenum">
              <a:rPr kumimoji="1" lang="ja-JP" altLang="en-US" smtClean="0"/>
              <a:t>18</a:t>
            </a:fld>
            <a:endParaRPr kumimoji="1" lang="ja-JP" altLang="en-US"/>
          </a:p>
        </p:txBody>
      </p:sp>
      <p:pic>
        <p:nvPicPr>
          <p:cNvPr id="3" name="図 2"/>
          <p:cNvPicPr>
            <a:picLocks noChangeAspect="1"/>
          </p:cNvPicPr>
          <p:nvPr/>
        </p:nvPicPr>
        <p:blipFill>
          <a:blip r:embed="rId3"/>
          <a:stretch>
            <a:fillRect/>
          </a:stretch>
        </p:blipFill>
        <p:spPr>
          <a:xfrm>
            <a:off x="7482176" y="4315041"/>
            <a:ext cx="4303841" cy="1819744"/>
          </a:xfrm>
          <a:prstGeom prst="rect">
            <a:avLst/>
          </a:prstGeom>
        </p:spPr>
      </p:pic>
    </p:spTree>
    <p:extLst>
      <p:ext uri="{BB962C8B-B14F-4D97-AF65-F5344CB8AC3E}">
        <p14:creationId xmlns:p14="http://schemas.microsoft.com/office/powerpoint/2010/main" val="3630894064"/>
      </p:ext>
    </p:extLst>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63028" y="365125"/>
            <a:ext cx="10490771" cy="1325563"/>
          </a:xfrm>
        </p:spPr>
        <p:txBody>
          <a:bodyPr/>
          <a:lstStyle/>
          <a:p>
            <a:r>
              <a:rPr kumimoji="1" lang="ja-JP" altLang="en-US" dirty="0" smtClean="0">
                <a:solidFill>
                  <a:schemeClr val="tx1"/>
                </a:solidFill>
              </a:rPr>
              <a:t>リスク回避</a:t>
            </a:r>
            <a:endParaRPr kumimoji="1" lang="ja-JP" altLang="en-US" dirty="0">
              <a:solidFill>
                <a:schemeClr val="tx1"/>
              </a:solidFill>
            </a:endParaRPr>
          </a:p>
        </p:txBody>
      </p:sp>
      <p:grpSp>
        <p:nvGrpSpPr>
          <p:cNvPr id="5" name="グループ化 4"/>
          <p:cNvGrpSpPr/>
          <p:nvPr/>
        </p:nvGrpSpPr>
        <p:grpSpPr>
          <a:xfrm>
            <a:off x="1174677" y="1545874"/>
            <a:ext cx="9867472" cy="4238638"/>
            <a:chOff x="1632343" y="2594808"/>
            <a:chExt cx="9867472" cy="4238638"/>
          </a:xfrm>
        </p:grpSpPr>
        <p:graphicFrame>
          <p:nvGraphicFramePr>
            <p:cNvPr id="6" name="図表 5"/>
            <p:cNvGraphicFramePr/>
            <p:nvPr>
              <p:extLst>
                <p:ext uri="{D42A27DB-BD31-4B8C-83A1-F6EECF244321}">
                  <p14:modId xmlns:p14="http://schemas.microsoft.com/office/powerpoint/2010/main" val="2733986917"/>
                </p:ext>
              </p:extLst>
            </p:nvPr>
          </p:nvGraphicFramePr>
          <p:xfrm>
            <a:off x="1632343" y="2594808"/>
            <a:ext cx="9867472" cy="42386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グループ化 3"/>
            <p:cNvGrpSpPr/>
            <p:nvPr/>
          </p:nvGrpSpPr>
          <p:grpSpPr>
            <a:xfrm>
              <a:off x="3844830" y="4220749"/>
              <a:ext cx="5281861" cy="1950044"/>
              <a:chOff x="3844830" y="4220749"/>
              <a:chExt cx="5281861" cy="1950044"/>
            </a:xfrm>
          </p:grpSpPr>
          <p:sp>
            <p:nvSpPr>
              <p:cNvPr id="12" name="上カーブ矢印 11"/>
              <p:cNvSpPr/>
              <p:nvPr/>
            </p:nvSpPr>
            <p:spPr>
              <a:xfrm rot="3317174" flipH="1">
                <a:off x="3190476" y="4875103"/>
                <a:ext cx="1950044" cy="641335"/>
              </a:xfrm>
              <a:prstGeom prst="curvedUpArrow">
                <a:avLst>
                  <a:gd name="adj1" fmla="val 25000"/>
                  <a:gd name="adj2" fmla="val 68821"/>
                  <a:gd name="adj3" fmla="val 2979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ja-JP" altLang="en-US" dirty="0">
                  <a:solidFill>
                    <a:prstClr val="black"/>
                  </a:solidFill>
                </a:endParaRPr>
              </a:p>
            </p:txBody>
          </p:sp>
          <p:sp>
            <p:nvSpPr>
              <p:cNvPr id="13" name="上カーブ矢印 12"/>
              <p:cNvSpPr/>
              <p:nvPr/>
            </p:nvSpPr>
            <p:spPr>
              <a:xfrm rot="18282826">
                <a:off x="7831002" y="4875103"/>
                <a:ext cx="1950044" cy="641335"/>
              </a:xfrm>
              <a:prstGeom prst="curvedUpArrow">
                <a:avLst>
                  <a:gd name="adj1" fmla="val 25000"/>
                  <a:gd name="adj2" fmla="val 68821"/>
                  <a:gd name="adj3" fmla="val 29790"/>
                </a:avLst>
              </a:prstGeom>
              <a:noFill/>
              <a:ln w="38100">
                <a:prstDash val="sysDot"/>
              </a:ln>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dirty="0">
                  <a:solidFill>
                    <a:prstClr val="black"/>
                  </a:solidFill>
                </a:endParaRPr>
              </a:p>
            </p:txBody>
          </p:sp>
        </p:grpSp>
      </p:grpSp>
      <p:pic>
        <p:nvPicPr>
          <p:cNvPr id="16" name="図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81281" y="4030585"/>
            <a:ext cx="1685417" cy="1685417"/>
          </a:xfrm>
          <a:prstGeom prst="rect">
            <a:avLst/>
          </a:prstGeom>
        </p:spPr>
      </p:pic>
      <p:sp>
        <p:nvSpPr>
          <p:cNvPr id="17" name="テキスト ボックス 16"/>
          <p:cNvSpPr txBox="1"/>
          <p:nvPr/>
        </p:nvSpPr>
        <p:spPr>
          <a:xfrm>
            <a:off x="3936676" y="6457890"/>
            <a:ext cx="8464458" cy="369332"/>
          </a:xfrm>
          <a:prstGeom prst="rect">
            <a:avLst/>
          </a:prstGeom>
          <a:noFill/>
        </p:spPr>
        <p:txBody>
          <a:bodyPr wrap="square" rtlCol="0">
            <a:spAutoFit/>
          </a:bodyPr>
          <a:lstStyle/>
          <a:p>
            <a:r>
              <a:rPr lang="ja-JP" altLang="en-US" dirty="0" smtClean="0">
                <a:solidFill>
                  <a:prstClr val="white"/>
                </a:solidFill>
                <a:latin typeface="Arial"/>
                <a:ea typeface="Arial"/>
                <a:cs typeface="Arial"/>
                <a:sym typeface="Arial"/>
                <a:rtl val="0"/>
              </a:rPr>
              <a:t>加藤昭吉</a:t>
            </a:r>
            <a:r>
              <a:rPr lang="en-US" altLang="ja-JP" dirty="0" smtClean="0">
                <a:solidFill>
                  <a:prstClr val="white"/>
                </a:solidFill>
                <a:latin typeface="Arial"/>
                <a:ea typeface="Arial"/>
                <a:cs typeface="Arial"/>
                <a:sym typeface="Arial"/>
                <a:rtl val="0"/>
              </a:rPr>
              <a:t>(2005)『</a:t>
            </a:r>
            <a:r>
              <a:rPr lang="ja-JP" altLang="en-US" dirty="0" smtClean="0">
                <a:solidFill>
                  <a:prstClr val="white"/>
                </a:solidFill>
                <a:latin typeface="Arial"/>
                <a:ea typeface="Arial"/>
                <a:cs typeface="Arial"/>
                <a:sym typeface="Arial"/>
                <a:rtl val="0"/>
              </a:rPr>
              <a:t>「決められない」人の意思決定トレーニング</a:t>
            </a:r>
            <a:r>
              <a:rPr lang="en-US" altLang="ja-JP" dirty="0" smtClean="0">
                <a:solidFill>
                  <a:prstClr val="white"/>
                </a:solidFill>
                <a:latin typeface="Arial"/>
                <a:ea typeface="Arial"/>
                <a:cs typeface="Arial"/>
                <a:sym typeface="Arial"/>
                <a:rtl val="0"/>
              </a:rPr>
              <a:t>』</a:t>
            </a:r>
            <a:endParaRPr lang="ja-JP" altLang="en-US" dirty="0">
              <a:solidFill>
                <a:prstClr val="white"/>
              </a:solidFill>
              <a:latin typeface="Arial"/>
              <a:ea typeface="Arial"/>
              <a:cs typeface="Arial"/>
              <a:sym typeface="Arial"/>
              <a:rtl val="0"/>
            </a:endParaRPr>
          </a:p>
        </p:txBody>
      </p:sp>
      <p:sp>
        <p:nvSpPr>
          <p:cNvPr id="8" name="ドーナツ 7"/>
          <p:cNvSpPr/>
          <p:nvPr/>
        </p:nvSpPr>
        <p:spPr>
          <a:xfrm>
            <a:off x="1982646" y="3650627"/>
            <a:ext cx="1185991" cy="1143408"/>
          </a:xfrm>
          <a:prstGeom prst="donu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乗算記号 8"/>
          <p:cNvSpPr/>
          <p:nvPr/>
        </p:nvSpPr>
        <p:spPr>
          <a:xfrm>
            <a:off x="8805901" y="3410321"/>
            <a:ext cx="1345899" cy="1240527"/>
          </a:xfrm>
          <a:prstGeom prst="mathMultiply">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スライド番号プレースホルダー 9"/>
          <p:cNvSpPr>
            <a:spLocks noGrp="1"/>
          </p:cNvSpPr>
          <p:nvPr>
            <p:ph type="sldNum" sz="quarter" idx="12"/>
          </p:nvPr>
        </p:nvSpPr>
        <p:spPr/>
        <p:txBody>
          <a:bodyPr/>
          <a:lstStyle/>
          <a:p>
            <a:fld id="{2D4E4668-AD62-4311-9B9F-4FF1402991B6}" type="slidenum">
              <a:rPr kumimoji="1" lang="ja-JP" altLang="en-US" smtClean="0"/>
              <a:t>19</a:t>
            </a:fld>
            <a:endParaRPr kumimoji="1" lang="ja-JP" altLang="en-US"/>
          </a:p>
        </p:txBody>
      </p:sp>
    </p:spTree>
    <p:extLst>
      <p:ext uri="{BB962C8B-B14F-4D97-AF65-F5344CB8AC3E}">
        <p14:creationId xmlns:p14="http://schemas.microsoft.com/office/powerpoint/2010/main" val="27378181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Shape 107"/>
          <p:cNvSpPr txBox="1">
            <a:spLocks noGrp="1"/>
          </p:cNvSpPr>
          <p:nvPr>
            <p:ph type="title"/>
          </p:nvPr>
        </p:nvSpPr>
        <p:spPr>
          <a:prstGeom prst="rect">
            <a:avLst/>
          </a:prstGeom>
        </p:spPr>
        <p:txBody>
          <a:bodyPr lIns="91425" tIns="91425" rIns="91425" bIns="91425" anchor="b" anchorCtr="0">
            <a:noAutofit/>
          </a:bodyPr>
          <a:lstStyle/>
          <a:p>
            <a:pPr>
              <a:spcBef>
                <a:spcPts val="0"/>
              </a:spcBef>
              <a:buNone/>
            </a:pPr>
            <a:r>
              <a:rPr lang="ja-JP" dirty="0">
                <a:solidFill>
                  <a:schemeClr val="tx1"/>
                </a:solidFill>
              </a:rPr>
              <a:t>目次</a:t>
            </a:r>
          </a:p>
        </p:txBody>
      </p:sp>
      <p:sp>
        <p:nvSpPr>
          <p:cNvPr id="108" name="Shape 108"/>
          <p:cNvSpPr txBox="1">
            <a:spLocks noGrp="1"/>
          </p:cNvSpPr>
          <p:nvPr>
            <p:ph idx="1"/>
          </p:nvPr>
        </p:nvSpPr>
        <p:spPr>
          <a:xfrm>
            <a:off x="1202241" y="2046571"/>
            <a:ext cx="8986788" cy="3260362"/>
          </a:xfrm>
          <a:prstGeom prst="rect">
            <a:avLst/>
          </a:prstGeom>
        </p:spPr>
        <p:txBody>
          <a:bodyPr lIns="91425" tIns="91425" rIns="91425" bIns="91425" numCol="2" spcCol="360000" anchor="t" anchorCtr="0">
            <a:noAutofit/>
          </a:bodyPr>
          <a:lstStyle/>
          <a:p>
            <a:pPr rtl="0">
              <a:lnSpc>
                <a:spcPct val="100000"/>
              </a:lnSpc>
              <a:spcBef>
                <a:spcPts val="0"/>
              </a:spcBef>
              <a:buNone/>
            </a:pPr>
            <a:r>
              <a:rPr lang="ja-JP" sz="4000" dirty="0" smtClean="0">
                <a:solidFill>
                  <a:schemeClr val="tx1"/>
                </a:solidFill>
              </a:rPr>
              <a:t>現状分析</a:t>
            </a:r>
            <a:endParaRPr lang="en-US" altLang="ja-JP" sz="4000" dirty="0" smtClean="0">
              <a:solidFill>
                <a:schemeClr val="tx1"/>
              </a:solidFill>
            </a:endParaRPr>
          </a:p>
          <a:p>
            <a:pPr rtl="0">
              <a:lnSpc>
                <a:spcPct val="100000"/>
              </a:lnSpc>
              <a:spcBef>
                <a:spcPts val="0"/>
              </a:spcBef>
              <a:buNone/>
            </a:pPr>
            <a:r>
              <a:rPr lang="ja-JP" sz="4000" dirty="0" smtClean="0">
                <a:solidFill>
                  <a:schemeClr val="tx1"/>
                </a:solidFill>
              </a:rPr>
              <a:t>問題意識</a:t>
            </a:r>
            <a:endParaRPr lang="ja-JP" sz="4000" dirty="0">
              <a:solidFill>
                <a:schemeClr val="tx1"/>
              </a:solidFill>
            </a:endParaRPr>
          </a:p>
          <a:p>
            <a:pPr rtl="0">
              <a:lnSpc>
                <a:spcPct val="100000"/>
              </a:lnSpc>
              <a:spcBef>
                <a:spcPts val="0"/>
              </a:spcBef>
              <a:buNone/>
            </a:pPr>
            <a:r>
              <a:rPr lang="ja-JP" sz="4000" dirty="0">
                <a:solidFill>
                  <a:schemeClr val="tx1"/>
                </a:solidFill>
              </a:rPr>
              <a:t>先行</a:t>
            </a:r>
            <a:r>
              <a:rPr lang="ja-JP" sz="4000" dirty="0" smtClean="0">
                <a:solidFill>
                  <a:schemeClr val="tx1"/>
                </a:solidFill>
              </a:rPr>
              <a:t>研究</a:t>
            </a:r>
            <a:endParaRPr lang="en-US" altLang="ja-JP" sz="4000" dirty="0">
              <a:solidFill>
                <a:schemeClr val="tx1"/>
              </a:solidFill>
            </a:endParaRPr>
          </a:p>
          <a:p>
            <a:pPr rtl="0">
              <a:lnSpc>
                <a:spcPct val="100000"/>
              </a:lnSpc>
              <a:spcBef>
                <a:spcPts val="0"/>
              </a:spcBef>
              <a:buNone/>
            </a:pPr>
            <a:r>
              <a:rPr lang="ja-JP" altLang="en-US" sz="4000" dirty="0" smtClean="0">
                <a:solidFill>
                  <a:schemeClr val="tx1"/>
                </a:solidFill>
              </a:rPr>
              <a:t>研究目的</a:t>
            </a:r>
            <a:endParaRPr lang="en-US" altLang="ja-JP" sz="4000" dirty="0">
              <a:solidFill>
                <a:schemeClr val="tx1"/>
              </a:solidFill>
            </a:endParaRPr>
          </a:p>
          <a:p>
            <a:pPr rtl="0">
              <a:lnSpc>
                <a:spcPct val="100000"/>
              </a:lnSpc>
              <a:spcBef>
                <a:spcPts val="0"/>
              </a:spcBef>
              <a:buNone/>
            </a:pPr>
            <a:endParaRPr lang="en-US" altLang="ja-JP" sz="4000" dirty="0" smtClean="0">
              <a:solidFill>
                <a:schemeClr val="tx1"/>
              </a:solidFill>
            </a:endParaRPr>
          </a:p>
          <a:p>
            <a:pPr rtl="0">
              <a:lnSpc>
                <a:spcPct val="100000"/>
              </a:lnSpc>
              <a:spcBef>
                <a:spcPts val="0"/>
              </a:spcBef>
              <a:buNone/>
            </a:pPr>
            <a:endParaRPr lang="en-US" altLang="ja-JP" sz="4000" dirty="0">
              <a:solidFill>
                <a:schemeClr val="tx1"/>
              </a:solidFill>
            </a:endParaRPr>
          </a:p>
          <a:p>
            <a:pPr rtl="0">
              <a:lnSpc>
                <a:spcPct val="100000"/>
              </a:lnSpc>
              <a:spcBef>
                <a:spcPts val="0"/>
              </a:spcBef>
              <a:buNone/>
            </a:pPr>
            <a:endParaRPr lang="en-US" altLang="ja-JP" sz="4000" dirty="0" smtClean="0">
              <a:solidFill>
                <a:schemeClr val="tx1"/>
              </a:solidFill>
            </a:endParaRPr>
          </a:p>
          <a:p>
            <a:pPr rtl="0">
              <a:lnSpc>
                <a:spcPct val="100000"/>
              </a:lnSpc>
              <a:spcBef>
                <a:spcPts val="0"/>
              </a:spcBef>
              <a:buNone/>
            </a:pPr>
            <a:r>
              <a:rPr lang="ja-JP" altLang="en-US" sz="4000" dirty="0" smtClean="0">
                <a:solidFill>
                  <a:schemeClr val="tx1"/>
                </a:solidFill>
              </a:rPr>
              <a:t>仮説１・２・３</a:t>
            </a:r>
            <a:endParaRPr lang="en-US" altLang="ja-JP" sz="4000" dirty="0" smtClean="0">
              <a:solidFill>
                <a:schemeClr val="tx1"/>
              </a:solidFill>
            </a:endParaRPr>
          </a:p>
          <a:p>
            <a:pPr rtl="0">
              <a:lnSpc>
                <a:spcPct val="100000"/>
              </a:lnSpc>
              <a:spcBef>
                <a:spcPts val="0"/>
              </a:spcBef>
              <a:buNone/>
            </a:pPr>
            <a:r>
              <a:rPr lang="ja-JP" altLang="en-US" sz="4000" dirty="0" smtClean="0">
                <a:solidFill>
                  <a:schemeClr val="tx1"/>
                </a:solidFill>
              </a:rPr>
              <a:t>検証１・２・３</a:t>
            </a:r>
            <a:endParaRPr lang="en-US" altLang="ja-JP" sz="4000" dirty="0" smtClean="0">
              <a:solidFill>
                <a:schemeClr val="tx1"/>
              </a:solidFill>
            </a:endParaRPr>
          </a:p>
          <a:p>
            <a:pPr rtl="0">
              <a:lnSpc>
                <a:spcPct val="100000"/>
              </a:lnSpc>
              <a:spcBef>
                <a:spcPts val="0"/>
              </a:spcBef>
              <a:buNone/>
            </a:pPr>
            <a:r>
              <a:rPr lang="ja-JP" altLang="en-US" sz="4000" dirty="0" smtClean="0">
                <a:solidFill>
                  <a:schemeClr val="tx1"/>
                </a:solidFill>
              </a:rPr>
              <a:t>インプリケーション</a:t>
            </a:r>
            <a:endParaRPr lang="en-US" altLang="ja-JP" sz="4000" dirty="0" smtClean="0">
              <a:solidFill>
                <a:schemeClr val="tx1"/>
              </a:solidFill>
            </a:endParaRPr>
          </a:p>
          <a:p>
            <a:pPr rtl="0">
              <a:lnSpc>
                <a:spcPct val="100000"/>
              </a:lnSpc>
              <a:spcBef>
                <a:spcPts val="0"/>
              </a:spcBef>
              <a:buNone/>
            </a:pPr>
            <a:r>
              <a:rPr lang="ja-JP" altLang="en-US" sz="4000" dirty="0" smtClean="0">
                <a:solidFill>
                  <a:schemeClr val="tx1"/>
                </a:solidFill>
              </a:rPr>
              <a:t>参考文献・</a:t>
            </a:r>
            <a:r>
              <a:rPr lang="en-US" altLang="ja-JP" sz="4000" dirty="0" smtClean="0">
                <a:solidFill>
                  <a:schemeClr val="tx1"/>
                </a:solidFill>
              </a:rPr>
              <a:t>URL</a:t>
            </a:r>
          </a:p>
          <a:p>
            <a:pPr rtl="0">
              <a:lnSpc>
                <a:spcPct val="100000"/>
              </a:lnSpc>
              <a:spcBef>
                <a:spcPts val="0"/>
              </a:spcBef>
              <a:buNone/>
            </a:pPr>
            <a:endParaRPr lang="en-US" altLang="ja-JP" sz="4000" dirty="0" smtClean="0">
              <a:solidFill>
                <a:schemeClr val="tx1"/>
              </a:solidFill>
            </a:endParaRPr>
          </a:p>
          <a:p>
            <a:pPr rtl="0">
              <a:lnSpc>
                <a:spcPct val="100000"/>
              </a:lnSpc>
              <a:spcBef>
                <a:spcPts val="0"/>
              </a:spcBef>
              <a:buNone/>
            </a:pPr>
            <a:endParaRPr lang="ja-JP" sz="4000" dirty="0">
              <a:solidFill>
                <a:schemeClr val="tx1"/>
              </a:solidFill>
            </a:endParaRPr>
          </a:p>
          <a:p>
            <a:pPr rtl="0">
              <a:lnSpc>
                <a:spcPct val="100000"/>
              </a:lnSpc>
              <a:spcBef>
                <a:spcPts val="0"/>
              </a:spcBef>
              <a:buNone/>
            </a:pPr>
            <a:endParaRPr sz="4000" dirty="0">
              <a:solidFill>
                <a:schemeClr val="tx1"/>
              </a:solidFill>
            </a:endParaRPr>
          </a:p>
        </p:txBody>
      </p:sp>
      <p:sp>
        <p:nvSpPr>
          <p:cNvPr id="2" name="スライド番号プレースホルダー 1"/>
          <p:cNvSpPr>
            <a:spLocks noGrp="1"/>
          </p:cNvSpPr>
          <p:nvPr>
            <p:ph type="sldNum" sz="quarter" idx="12"/>
          </p:nvPr>
        </p:nvSpPr>
        <p:spPr/>
        <p:txBody>
          <a:bodyPr/>
          <a:lstStyle/>
          <a:p>
            <a:fld id="{2D4E4668-AD62-4311-9B9F-4FF1402991B6}" type="slidenum">
              <a:rPr kumimoji="1" lang="ja-JP" altLang="en-US" smtClean="0"/>
              <a:t>2</a:t>
            </a:fld>
            <a:endParaRPr kumimoji="1" lang="ja-JP" altLang="en-US"/>
          </a:p>
        </p:txBody>
      </p:sp>
    </p:spTree>
    <p:extLst>
      <p:ext uri="{BB962C8B-B14F-4D97-AF65-F5344CB8AC3E}">
        <p14:creationId xmlns:p14="http://schemas.microsoft.com/office/powerpoint/2010/main" val="496954087"/>
      </p:ext>
    </p:extLst>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tx1"/>
                </a:solidFill>
              </a:rPr>
              <a:t>煩雑性</a:t>
            </a:r>
            <a:endParaRPr kumimoji="1" lang="ja-JP" altLang="en-US" dirty="0">
              <a:solidFill>
                <a:schemeClr val="tx1"/>
              </a:solidFill>
            </a:endParaRPr>
          </a:p>
        </p:txBody>
      </p:sp>
      <p:sp>
        <p:nvSpPr>
          <p:cNvPr id="3" name="テキスト プレースホルダー 2"/>
          <p:cNvSpPr>
            <a:spLocks noGrp="1"/>
          </p:cNvSpPr>
          <p:nvPr>
            <p:ph idx="1"/>
          </p:nvPr>
        </p:nvSpPr>
        <p:spPr>
          <a:xfrm>
            <a:off x="1120137" y="1960033"/>
            <a:ext cx="10035541" cy="4023360"/>
          </a:xfrm>
        </p:spPr>
        <p:txBody>
          <a:bodyPr/>
          <a:lstStyle/>
          <a:p>
            <a:pPr indent="0">
              <a:lnSpc>
                <a:spcPct val="150000"/>
              </a:lnSpc>
              <a:buNone/>
            </a:pPr>
            <a:r>
              <a:rPr kumimoji="1" lang="ja-JP" altLang="en-US" sz="2400" dirty="0" smtClean="0">
                <a:solidFill>
                  <a:schemeClr val="tx1"/>
                </a:solidFill>
              </a:rPr>
              <a:t>～情報のパラドックス～</a:t>
            </a:r>
            <a:endParaRPr kumimoji="1" lang="en-US" altLang="ja-JP" sz="2400" dirty="0" smtClean="0">
              <a:solidFill>
                <a:schemeClr val="tx1"/>
              </a:solidFill>
            </a:endParaRPr>
          </a:p>
          <a:p>
            <a:pPr indent="0">
              <a:lnSpc>
                <a:spcPct val="150000"/>
              </a:lnSpc>
              <a:buNone/>
            </a:pPr>
            <a:r>
              <a:rPr kumimoji="1" lang="ja-JP" altLang="en-US" sz="2400" dirty="0" smtClean="0">
                <a:solidFill>
                  <a:schemeClr val="tx1"/>
                </a:solidFill>
              </a:rPr>
              <a:t>①情報は流れないと意味がないが、流れすぎると価値を失う。</a:t>
            </a:r>
            <a:endParaRPr kumimoji="1" lang="en-US" altLang="ja-JP" sz="2400" dirty="0" smtClean="0">
              <a:solidFill>
                <a:schemeClr val="tx1"/>
              </a:solidFill>
            </a:endParaRPr>
          </a:p>
          <a:p>
            <a:pPr indent="0">
              <a:lnSpc>
                <a:spcPct val="150000"/>
              </a:lnSpc>
              <a:buNone/>
            </a:pPr>
            <a:r>
              <a:rPr kumimoji="1" lang="ja-JP" altLang="en-US" sz="2400" dirty="0" smtClean="0">
                <a:solidFill>
                  <a:schemeClr val="tx1"/>
                </a:solidFill>
              </a:rPr>
              <a:t>②</a:t>
            </a:r>
            <a:r>
              <a:rPr kumimoji="1" lang="ja-JP" altLang="en-US" sz="2400" u="wavyHeavy" dirty="0" smtClean="0">
                <a:solidFill>
                  <a:schemeClr val="tx1"/>
                </a:solidFill>
                <a:uFill>
                  <a:solidFill>
                    <a:schemeClr val="accent5"/>
                  </a:solidFill>
                </a:uFill>
              </a:rPr>
              <a:t>情報は増えれば増えるほど、自分に必要な情報がわからなくなる。</a:t>
            </a:r>
            <a:endParaRPr kumimoji="1" lang="en-US" altLang="ja-JP" sz="2400" u="wavyHeavy" dirty="0" smtClean="0">
              <a:solidFill>
                <a:schemeClr val="tx1"/>
              </a:solidFill>
              <a:uFill>
                <a:solidFill>
                  <a:schemeClr val="accent5"/>
                </a:solidFill>
              </a:uFill>
            </a:endParaRPr>
          </a:p>
          <a:p>
            <a:pPr indent="0" algn="ctr">
              <a:buNone/>
            </a:pPr>
            <a:endParaRPr kumimoji="1" lang="en-US" altLang="ja-JP" sz="2400" dirty="0" smtClean="0">
              <a:solidFill>
                <a:schemeClr val="tx1"/>
              </a:solidFill>
            </a:endParaRPr>
          </a:p>
        </p:txBody>
      </p:sp>
      <p:sp>
        <p:nvSpPr>
          <p:cNvPr id="6" name="テキスト ボックス 5"/>
          <p:cNvSpPr txBox="1"/>
          <p:nvPr/>
        </p:nvSpPr>
        <p:spPr>
          <a:xfrm>
            <a:off x="4194810" y="6459784"/>
            <a:ext cx="7631430" cy="369332"/>
          </a:xfrm>
          <a:prstGeom prst="rect">
            <a:avLst/>
          </a:prstGeom>
          <a:noFill/>
        </p:spPr>
        <p:txBody>
          <a:bodyPr wrap="square" rtlCol="0">
            <a:spAutoFit/>
          </a:bodyPr>
          <a:lstStyle/>
          <a:p>
            <a:r>
              <a:rPr lang="ja-JP" altLang="en-US" dirty="0" smtClean="0">
                <a:solidFill>
                  <a:prstClr val="white"/>
                </a:solidFill>
              </a:rPr>
              <a:t>宮崎哲也（</a:t>
            </a:r>
            <a:r>
              <a:rPr lang="en-US" altLang="ja-JP" dirty="0" smtClean="0">
                <a:solidFill>
                  <a:prstClr val="white"/>
                </a:solidFill>
              </a:rPr>
              <a:t>2010</a:t>
            </a:r>
            <a:r>
              <a:rPr lang="ja-JP" altLang="en-US" dirty="0" smtClean="0">
                <a:solidFill>
                  <a:prstClr val="white"/>
                </a:solidFill>
              </a:rPr>
              <a:t>）</a:t>
            </a:r>
            <a:r>
              <a:rPr lang="en-US" altLang="ja-JP" dirty="0" smtClean="0">
                <a:solidFill>
                  <a:prstClr val="white"/>
                </a:solidFill>
              </a:rPr>
              <a:t>『</a:t>
            </a:r>
            <a:r>
              <a:rPr lang="ja-JP" altLang="en-US" dirty="0" smtClean="0">
                <a:solidFill>
                  <a:prstClr val="white"/>
                </a:solidFill>
              </a:rPr>
              <a:t>最新</a:t>
            </a:r>
            <a:r>
              <a:rPr lang="ja-JP" altLang="en-US" dirty="0">
                <a:solidFill>
                  <a:prstClr val="white"/>
                </a:solidFill>
              </a:rPr>
              <a:t>「</a:t>
            </a:r>
            <a:r>
              <a:rPr lang="ja-JP" altLang="en-US" dirty="0" smtClean="0">
                <a:solidFill>
                  <a:prstClr val="white"/>
                </a:solidFill>
              </a:rPr>
              <a:t>消費行動」マーケティングが</a:t>
            </a:r>
            <a:r>
              <a:rPr lang="ja-JP" altLang="en-US" dirty="0" err="1" smtClean="0">
                <a:solidFill>
                  <a:prstClr val="white"/>
                </a:solidFill>
              </a:rPr>
              <a:t>よ</a:t>
            </a:r>
            <a:r>
              <a:rPr lang="ja-JP" altLang="en-US" dirty="0" smtClean="0">
                <a:solidFill>
                  <a:prstClr val="white"/>
                </a:solidFill>
              </a:rPr>
              <a:t>～</a:t>
            </a:r>
            <a:r>
              <a:rPr lang="ja-JP" altLang="en-US" dirty="0" err="1" smtClean="0">
                <a:solidFill>
                  <a:prstClr val="white"/>
                </a:solidFill>
              </a:rPr>
              <a:t>く</a:t>
            </a:r>
            <a:r>
              <a:rPr lang="ja-JP" altLang="en-US" dirty="0" smtClean="0">
                <a:solidFill>
                  <a:prstClr val="white"/>
                </a:solidFill>
              </a:rPr>
              <a:t>わかる本</a:t>
            </a:r>
            <a:r>
              <a:rPr lang="en-US" altLang="ja-JP" dirty="0" smtClean="0">
                <a:solidFill>
                  <a:prstClr val="white"/>
                </a:solidFill>
              </a:rPr>
              <a:t>』</a:t>
            </a:r>
            <a:endParaRPr lang="ja-JP" altLang="en-US" dirty="0">
              <a:solidFill>
                <a:prstClr val="white"/>
              </a:solidFill>
            </a:endParaRPr>
          </a:p>
        </p:txBody>
      </p:sp>
      <p:sp>
        <p:nvSpPr>
          <p:cNvPr id="5" name="円/楕円 4"/>
          <p:cNvSpPr/>
          <p:nvPr/>
        </p:nvSpPr>
        <p:spPr>
          <a:xfrm>
            <a:off x="2145551" y="4427817"/>
            <a:ext cx="2871292" cy="11958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3600" dirty="0" smtClean="0">
                <a:solidFill>
                  <a:prstClr val="black"/>
                </a:solidFill>
                <a:latin typeface="AR P丸ゴシック体M" panose="020B0600010101010101" pitchFamily="50" charset="-128"/>
                <a:ea typeface="AR P丸ゴシック体M" panose="020B0600010101010101" pitchFamily="50" charset="-128"/>
              </a:rPr>
              <a:t>簡潔さ</a:t>
            </a:r>
            <a:endParaRPr lang="ja-JP" altLang="en-US" sz="3600" dirty="0">
              <a:solidFill>
                <a:prstClr val="black"/>
              </a:solidFill>
              <a:latin typeface="AR P丸ゴシック体M" panose="020B0600010101010101" pitchFamily="50" charset="-128"/>
              <a:ea typeface="AR P丸ゴシック体M" panose="020B0600010101010101" pitchFamily="50" charset="-128"/>
            </a:endParaRPr>
          </a:p>
        </p:txBody>
      </p:sp>
      <p:sp>
        <p:nvSpPr>
          <p:cNvPr id="7" name="円/楕円 6"/>
          <p:cNvSpPr/>
          <p:nvPr/>
        </p:nvSpPr>
        <p:spPr>
          <a:xfrm>
            <a:off x="5831787" y="4445279"/>
            <a:ext cx="3880623" cy="1184207"/>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3200" dirty="0" smtClean="0">
                <a:solidFill>
                  <a:prstClr val="black"/>
                </a:solidFill>
                <a:latin typeface="AR P丸ゴシック体M" panose="020B0600010101010101" pitchFamily="50" charset="-128"/>
                <a:ea typeface="AR P丸ゴシック体M" panose="020B0600010101010101" pitchFamily="50" charset="-128"/>
              </a:rPr>
              <a:t>わかりやすさ</a:t>
            </a:r>
            <a:endParaRPr lang="ja-JP" altLang="en-US" sz="3200" dirty="0">
              <a:solidFill>
                <a:prstClr val="black"/>
              </a:solidFill>
              <a:latin typeface="AR P丸ゴシック体M" panose="020B0600010101010101" pitchFamily="50" charset="-128"/>
              <a:ea typeface="AR P丸ゴシック体M" panose="020B0600010101010101" pitchFamily="50" charset="-128"/>
            </a:endParaRPr>
          </a:p>
        </p:txBody>
      </p:sp>
      <p:sp>
        <p:nvSpPr>
          <p:cNvPr id="8" name="スライド番号プレースホルダー 7"/>
          <p:cNvSpPr>
            <a:spLocks noGrp="1"/>
          </p:cNvSpPr>
          <p:nvPr>
            <p:ph type="sldNum" sz="quarter" idx="12"/>
          </p:nvPr>
        </p:nvSpPr>
        <p:spPr/>
        <p:txBody>
          <a:bodyPr/>
          <a:lstStyle/>
          <a:p>
            <a:fld id="{2D4E4668-AD62-4311-9B9F-4FF1402991B6}" type="slidenum">
              <a:rPr kumimoji="1" lang="ja-JP" altLang="en-US" smtClean="0"/>
              <a:t>20</a:t>
            </a:fld>
            <a:endParaRPr kumimoji="1" lang="ja-JP" altLang="en-US"/>
          </a:p>
        </p:txBody>
      </p:sp>
      <p:sp>
        <p:nvSpPr>
          <p:cNvPr id="4" name="円/楕円 3"/>
          <p:cNvSpPr/>
          <p:nvPr/>
        </p:nvSpPr>
        <p:spPr>
          <a:xfrm>
            <a:off x="1562100" y="4044950"/>
            <a:ext cx="8496300" cy="19939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6000" dirty="0" smtClean="0">
                <a:solidFill>
                  <a:srgbClr val="002060"/>
                </a:solidFill>
              </a:rPr>
              <a:t>煩雑性の解消</a:t>
            </a:r>
            <a:endParaRPr kumimoji="1" lang="ja-JP" altLang="en-US" sz="6000" dirty="0">
              <a:solidFill>
                <a:srgbClr val="002060"/>
              </a:solidFill>
            </a:endParaRPr>
          </a:p>
        </p:txBody>
      </p:sp>
    </p:spTree>
    <p:extLst>
      <p:ext uri="{BB962C8B-B14F-4D97-AF65-F5344CB8AC3E}">
        <p14:creationId xmlns:p14="http://schemas.microsoft.com/office/powerpoint/2010/main" val="155373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3" name="円/楕円 2"/>
          <p:cNvSpPr/>
          <p:nvPr/>
        </p:nvSpPr>
        <p:spPr>
          <a:xfrm>
            <a:off x="5418024" y="260907"/>
            <a:ext cx="5342989" cy="339516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92" name="Shape 192"/>
          <p:cNvSpPr txBox="1">
            <a:spLocks noGrp="1"/>
          </p:cNvSpPr>
          <p:nvPr>
            <p:ph type="title"/>
          </p:nvPr>
        </p:nvSpPr>
        <p:spPr>
          <a:xfrm>
            <a:off x="1049029" y="768231"/>
            <a:ext cx="10977150" cy="913052"/>
          </a:xfrm>
          <a:prstGeom prst="rect">
            <a:avLst/>
          </a:prstGeom>
          <a:noFill/>
          <a:ln>
            <a:noFill/>
          </a:ln>
        </p:spPr>
        <p:txBody>
          <a:bodyPr lIns="91425" tIns="45700" rIns="91425" bIns="45700" anchor="b" anchorCtr="0">
            <a:noAutofit/>
          </a:bodyPr>
          <a:lstStyle/>
          <a:p>
            <a:pPr marL="0" marR="0" lvl="0" indent="0" rtl="0">
              <a:lnSpc>
                <a:spcPct val="85000"/>
              </a:lnSpc>
              <a:spcBef>
                <a:spcPts val="0"/>
              </a:spcBef>
              <a:buClr>
                <a:srgbClr val="3F3F3F"/>
              </a:buClr>
              <a:buSzPct val="25000"/>
              <a:buFont typeface="Calibri"/>
              <a:buNone/>
            </a:pPr>
            <a:r>
              <a:rPr lang="ja-JP" altLang="en-US" sz="4400" dirty="0" smtClean="0">
                <a:solidFill>
                  <a:schemeClr val="tx1"/>
                </a:solidFill>
              </a:rPr>
              <a:t>仮説導出（２）</a:t>
            </a:r>
            <a:endParaRPr lang="ja-JP" sz="4400" dirty="0">
              <a:solidFill>
                <a:schemeClr val="tx1"/>
              </a:solidFill>
            </a:endParaRPr>
          </a:p>
        </p:txBody>
      </p:sp>
      <p:sp>
        <p:nvSpPr>
          <p:cNvPr id="193" name="Shape 193"/>
          <p:cNvSpPr txBox="1">
            <a:spLocks noGrp="1"/>
          </p:cNvSpPr>
          <p:nvPr>
            <p:ph idx="1"/>
          </p:nvPr>
        </p:nvSpPr>
        <p:spPr>
          <a:xfrm>
            <a:off x="8571742" y="6422976"/>
            <a:ext cx="3006584" cy="477146"/>
          </a:xfrm>
          <a:prstGeom prst="rect">
            <a:avLst/>
          </a:prstGeom>
          <a:noFill/>
          <a:ln>
            <a:noFill/>
          </a:ln>
        </p:spPr>
        <p:txBody>
          <a:bodyPr lIns="0" tIns="45700" rIns="0" bIns="45700" anchor="t" anchorCtr="0">
            <a:noAutofit/>
          </a:bodyPr>
          <a:lstStyle/>
          <a:p>
            <a:pPr lvl="0">
              <a:spcBef>
                <a:spcPts val="0"/>
              </a:spcBef>
              <a:buSzPct val="100000"/>
              <a:buNone/>
            </a:pPr>
            <a:r>
              <a:rPr lang="ja-JP" altLang="en-US" sz="2400" dirty="0" smtClean="0">
                <a:solidFill>
                  <a:schemeClr val="bg1"/>
                </a:solidFill>
              </a:rPr>
              <a:t>（事前</a:t>
            </a:r>
            <a:r>
              <a:rPr lang="ja-JP" altLang="en-US" sz="2400" dirty="0">
                <a:solidFill>
                  <a:schemeClr val="bg1"/>
                </a:solidFill>
              </a:rPr>
              <a:t>調査</a:t>
            </a:r>
            <a:r>
              <a:rPr lang="ja-JP" altLang="en-US" sz="2400" dirty="0" smtClean="0">
                <a:solidFill>
                  <a:schemeClr val="bg1"/>
                </a:solidFill>
              </a:rPr>
              <a:t>より）</a:t>
            </a:r>
            <a:endParaRPr lang="ja-JP" sz="2400" dirty="0">
              <a:solidFill>
                <a:schemeClr val="bg1"/>
              </a:solidFill>
            </a:endParaRPr>
          </a:p>
          <a:p>
            <a:pPr marL="0" marR="0" lvl="0" indent="0" algn="l" rtl="0">
              <a:lnSpc>
                <a:spcPct val="90000"/>
              </a:lnSpc>
              <a:spcBef>
                <a:spcPts val="0"/>
              </a:spcBef>
              <a:spcAft>
                <a:spcPts val="200"/>
              </a:spcAft>
              <a:buClr>
                <a:schemeClr val="accent1"/>
              </a:buClr>
              <a:buFont typeface="Calibri"/>
              <a:buNone/>
            </a:pPr>
            <a:endParaRPr sz="2400" dirty="0">
              <a:solidFill>
                <a:schemeClr val="bg1"/>
              </a:solidFill>
            </a:endParaRPr>
          </a:p>
          <a:p>
            <a:pPr marL="91440" marR="0" lvl="0" indent="35560" algn="l" rtl="0">
              <a:lnSpc>
                <a:spcPct val="90000"/>
              </a:lnSpc>
              <a:spcBef>
                <a:spcPts val="0"/>
              </a:spcBef>
              <a:spcAft>
                <a:spcPts val="200"/>
              </a:spcAft>
              <a:buClr>
                <a:schemeClr val="accent1"/>
              </a:buClr>
              <a:buFont typeface="Calibri"/>
              <a:buNone/>
            </a:pPr>
            <a:endParaRPr sz="2400" dirty="0">
              <a:solidFill>
                <a:schemeClr val="bg1"/>
              </a:solidFill>
            </a:endParaRPr>
          </a:p>
          <a:p>
            <a:pPr marL="91440" marR="0" lvl="0" indent="35560" algn="l" rtl="0">
              <a:lnSpc>
                <a:spcPct val="90000"/>
              </a:lnSpc>
              <a:spcBef>
                <a:spcPts val="0"/>
              </a:spcBef>
              <a:spcAft>
                <a:spcPts val="200"/>
              </a:spcAft>
              <a:buClr>
                <a:schemeClr val="accent1"/>
              </a:buClr>
              <a:buFont typeface="Calibri"/>
              <a:buNone/>
            </a:pPr>
            <a:endParaRPr sz="2400" dirty="0">
              <a:solidFill>
                <a:schemeClr val="bg1"/>
              </a:solidFill>
            </a:endParaRPr>
          </a:p>
          <a:p>
            <a:pPr marL="91440" marR="0" lvl="0" indent="35560" algn="l" rtl="0">
              <a:lnSpc>
                <a:spcPct val="90000"/>
              </a:lnSpc>
              <a:spcBef>
                <a:spcPts val="0"/>
              </a:spcBef>
              <a:spcAft>
                <a:spcPts val="200"/>
              </a:spcAft>
              <a:buClr>
                <a:schemeClr val="accent1"/>
              </a:buClr>
              <a:buFont typeface="Calibri"/>
              <a:buNone/>
            </a:pPr>
            <a:endParaRPr sz="2400" dirty="0">
              <a:solidFill>
                <a:schemeClr val="bg1"/>
              </a:solidFill>
            </a:endParaRPr>
          </a:p>
          <a:p>
            <a:pPr marL="0" marR="0" lvl="0" indent="0" algn="l" rtl="0">
              <a:lnSpc>
                <a:spcPct val="90000"/>
              </a:lnSpc>
              <a:spcBef>
                <a:spcPts val="0"/>
              </a:spcBef>
              <a:spcAft>
                <a:spcPts val="200"/>
              </a:spcAft>
              <a:buClr>
                <a:schemeClr val="accent1"/>
              </a:buClr>
              <a:buFont typeface="Calibri"/>
              <a:buNone/>
            </a:pPr>
            <a:endParaRPr sz="2400" dirty="0">
              <a:solidFill>
                <a:schemeClr val="bg1"/>
              </a:solidFill>
            </a:endParaRPr>
          </a:p>
          <a:p>
            <a:pPr marL="91440" marR="0" lvl="0" indent="35560" algn="l" rtl="0">
              <a:lnSpc>
                <a:spcPct val="90000"/>
              </a:lnSpc>
              <a:spcBef>
                <a:spcPts val="0"/>
              </a:spcBef>
              <a:spcAft>
                <a:spcPts val="200"/>
              </a:spcAft>
              <a:buClr>
                <a:schemeClr val="accent1"/>
              </a:buClr>
              <a:buFont typeface="Calibri"/>
              <a:buNone/>
            </a:pPr>
            <a:endParaRPr sz="2400" dirty="0">
              <a:solidFill>
                <a:schemeClr val="bg1"/>
              </a:solidFill>
            </a:endParaRPr>
          </a:p>
        </p:txBody>
      </p:sp>
      <p:sp>
        <p:nvSpPr>
          <p:cNvPr id="195" name="Shape 195"/>
          <p:cNvSpPr/>
          <p:nvPr/>
        </p:nvSpPr>
        <p:spPr>
          <a:xfrm>
            <a:off x="1754750" y="3556596"/>
            <a:ext cx="3579986" cy="1146732"/>
          </a:xfrm>
          <a:prstGeom prst="wedgeRoundRectCallout">
            <a:avLst>
              <a:gd name="adj1" fmla="val -61460"/>
              <a:gd name="adj2" fmla="val 47042"/>
              <a:gd name="adj3" fmla="val 16667"/>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algn="ctr"/>
            <a:r>
              <a:rPr lang="ja-JP" altLang="en-US" sz="2400" b="1" dirty="0"/>
              <a:t>やはり周囲の評価</a:t>
            </a:r>
            <a:r>
              <a:rPr lang="ja-JP" altLang="en-US" sz="2400" b="1" dirty="0" smtClean="0"/>
              <a:t>の</a:t>
            </a:r>
            <a:endParaRPr lang="en-US" altLang="ja-JP" sz="2400" b="1" dirty="0" smtClean="0"/>
          </a:p>
          <a:p>
            <a:pPr algn="ctr"/>
            <a:r>
              <a:rPr lang="ja-JP" altLang="en-US" sz="2400" b="1" dirty="0" smtClean="0"/>
              <a:t>高い</a:t>
            </a:r>
            <a:r>
              <a:rPr lang="ja-JP" altLang="en-US" sz="2400" b="1" dirty="0"/>
              <a:t>物を持ちたい</a:t>
            </a:r>
            <a:r>
              <a:rPr lang="ja-JP" altLang="en-US" sz="2400" b="1" dirty="0" smtClean="0"/>
              <a:t>から</a:t>
            </a:r>
            <a:endParaRPr lang="ja-JP" altLang="en-US" sz="2400" b="1" dirty="0"/>
          </a:p>
        </p:txBody>
      </p:sp>
      <p:sp>
        <p:nvSpPr>
          <p:cNvPr id="196" name="Shape 196"/>
          <p:cNvSpPr/>
          <p:nvPr/>
        </p:nvSpPr>
        <p:spPr>
          <a:xfrm>
            <a:off x="1903638" y="4903468"/>
            <a:ext cx="3099008" cy="1157691"/>
          </a:xfrm>
          <a:prstGeom prst="wedgeRoundRectCallout">
            <a:avLst>
              <a:gd name="adj1" fmla="val -63774"/>
              <a:gd name="adj2" fmla="val -27312"/>
              <a:gd name="adj3" fmla="val 16667"/>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marL="91440" indent="35560" algn="ctr">
              <a:lnSpc>
                <a:spcPct val="90000"/>
              </a:lnSpc>
              <a:spcAft>
                <a:spcPts val="200"/>
              </a:spcAft>
            </a:pPr>
            <a:r>
              <a:rPr lang="ja-JP" altLang="en-US" sz="2400" b="1" dirty="0" smtClean="0">
                <a:ea typeface="Calibri"/>
                <a:cs typeface="Calibri"/>
                <a:sym typeface="Calibri"/>
              </a:rPr>
              <a:t>多くの人が選んでいる物の方がいいものだと思うから</a:t>
            </a:r>
            <a:endParaRPr lang="ja-JP" altLang="en-US" sz="2400" b="1" dirty="0">
              <a:ea typeface="Calibri"/>
              <a:cs typeface="Calibri"/>
              <a:sym typeface="Calibri"/>
            </a:endParaRPr>
          </a:p>
        </p:txBody>
      </p:sp>
      <p:sp>
        <p:nvSpPr>
          <p:cNvPr id="197" name="Shape 197"/>
          <p:cNvSpPr/>
          <p:nvPr/>
        </p:nvSpPr>
        <p:spPr>
          <a:xfrm>
            <a:off x="8372470" y="1371818"/>
            <a:ext cx="2080752" cy="1004959"/>
          </a:xfrm>
          <a:prstGeom prst="wedgeRoundRectCallout">
            <a:avLst>
              <a:gd name="adj1" fmla="val -29183"/>
              <a:gd name="adj2" fmla="val 77968"/>
              <a:gd name="adj3" fmla="val 16667"/>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algn="ctr"/>
            <a:r>
              <a:rPr lang="ja-JP" altLang="en-US" sz="2000" b="1" dirty="0"/>
              <a:t>評判が良くないものを</a:t>
            </a:r>
            <a:r>
              <a:rPr lang="ja-JP" altLang="en-US" sz="2000" b="1" dirty="0" smtClean="0"/>
              <a:t>使おう</a:t>
            </a:r>
            <a:r>
              <a:rPr lang="ja-JP" altLang="en-US" sz="2000" b="1" dirty="0"/>
              <a:t>と</a:t>
            </a:r>
            <a:r>
              <a:rPr lang="ja-JP" altLang="en-US" sz="2000" b="1" dirty="0" smtClean="0"/>
              <a:t>は思わない</a:t>
            </a:r>
            <a:endParaRPr sz="1600" b="1" dirty="0"/>
          </a:p>
        </p:txBody>
      </p:sp>
      <p:pic>
        <p:nvPicPr>
          <p:cNvPr id="198" name="Shape 198"/>
          <p:cNvPicPr preferRelativeResize="0"/>
          <p:nvPr/>
        </p:nvPicPr>
        <p:blipFill>
          <a:blip r:embed="rId3">
            <a:alphaModFix/>
          </a:blip>
          <a:stretch>
            <a:fillRect/>
          </a:stretch>
        </p:blipFill>
        <p:spPr>
          <a:xfrm>
            <a:off x="7360627" y="2390943"/>
            <a:ext cx="1674524" cy="1206199"/>
          </a:xfrm>
          <a:prstGeom prst="rect">
            <a:avLst/>
          </a:prstGeom>
          <a:noFill/>
          <a:ln>
            <a:noFill/>
          </a:ln>
        </p:spPr>
      </p:pic>
      <p:pic>
        <p:nvPicPr>
          <p:cNvPr id="199" name="Shape 199"/>
          <p:cNvPicPr preferRelativeResize="0"/>
          <p:nvPr/>
        </p:nvPicPr>
        <p:blipFill>
          <a:blip r:embed="rId4">
            <a:alphaModFix/>
          </a:blip>
          <a:stretch>
            <a:fillRect/>
          </a:stretch>
        </p:blipFill>
        <p:spPr>
          <a:xfrm>
            <a:off x="585966" y="3702074"/>
            <a:ext cx="1141178" cy="2002508"/>
          </a:xfrm>
          <a:prstGeom prst="rect">
            <a:avLst/>
          </a:prstGeom>
          <a:noFill/>
          <a:ln>
            <a:noFill/>
          </a:ln>
        </p:spPr>
      </p:pic>
      <p:pic>
        <p:nvPicPr>
          <p:cNvPr id="200" name="Shape 200"/>
          <p:cNvPicPr preferRelativeResize="0"/>
          <p:nvPr/>
        </p:nvPicPr>
        <p:blipFill>
          <a:blip r:embed="rId5">
            <a:alphaModFix/>
          </a:blip>
          <a:stretch>
            <a:fillRect/>
          </a:stretch>
        </p:blipFill>
        <p:spPr>
          <a:xfrm>
            <a:off x="10178902" y="4020250"/>
            <a:ext cx="946298" cy="1914023"/>
          </a:xfrm>
          <a:prstGeom prst="rect">
            <a:avLst/>
          </a:prstGeom>
          <a:noFill/>
          <a:ln>
            <a:noFill/>
          </a:ln>
        </p:spPr>
      </p:pic>
      <p:sp>
        <p:nvSpPr>
          <p:cNvPr id="201" name="Shape 201"/>
          <p:cNvSpPr/>
          <p:nvPr/>
        </p:nvSpPr>
        <p:spPr>
          <a:xfrm>
            <a:off x="7041574" y="5056631"/>
            <a:ext cx="3163430" cy="647951"/>
          </a:xfrm>
          <a:prstGeom prst="wedgeRoundRectCallout">
            <a:avLst>
              <a:gd name="adj1" fmla="val 50261"/>
              <a:gd name="adj2" fmla="val -87523"/>
              <a:gd name="adj3" fmla="val 16667"/>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algn="ctr"/>
            <a:r>
              <a:rPr lang="ja-JP" altLang="en-US" sz="2400" b="1" dirty="0" smtClean="0"/>
              <a:t>迷った時に楽</a:t>
            </a:r>
            <a:r>
              <a:rPr lang="ja-JP" altLang="en-US" sz="2400" b="1" dirty="0"/>
              <a:t>だ</a:t>
            </a:r>
            <a:r>
              <a:rPr lang="ja-JP" altLang="en-US" sz="2400" b="1" dirty="0" smtClean="0"/>
              <a:t>から</a:t>
            </a:r>
            <a:endParaRPr sz="1600" b="1" dirty="0"/>
          </a:p>
        </p:txBody>
      </p:sp>
      <p:sp>
        <p:nvSpPr>
          <p:cNvPr id="2" name="円/楕円 1"/>
          <p:cNvSpPr/>
          <p:nvPr/>
        </p:nvSpPr>
        <p:spPr>
          <a:xfrm>
            <a:off x="197589" y="2888207"/>
            <a:ext cx="6194665" cy="3437152"/>
          </a:xfrm>
          <a:prstGeom prst="ellipse">
            <a:avLst/>
          </a:prstGeom>
          <a:no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 name="円/楕円 3"/>
          <p:cNvSpPr/>
          <p:nvPr/>
        </p:nvSpPr>
        <p:spPr>
          <a:xfrm>
            <a:off x="6571310" y="3629166"/>
            <a:ext cx="4987394" cy="2696192"/>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srgbClr val="51C3F9">
                  <a:lumMod val="60000"/>
                  <a:lumOff val="40000"/>
                </a:srgbClr>
              </a:solidFill>
            </a:endParaRPr>
          </a:p>
        </p:txBody>
      </p:sp>
      <p:sp>
        <p:nvSpPr>
          <p:cNvPr id="6" name="テキスト ボックス 5"/>
          <p:cNvSpPr txBox="1"/>
          <p:nvPr/>
        </p:nvSpPr>
        <p:spPr>
          <a:xfrm>
            <a:off x="7336877" y="4222992"/>
            <a:ext cx="2956431" cy="523220"/>
          </a:xfrm>
          <a:prstGeom prst="rect">
            <a:avLst/>
          </a:prstGeom>
          <a:noFill/>
        </p:spPr>
        <p:txBody>
          <a:bodyPr wrap="square" rtlCol="0">
            <a:spAutoFit/>
          </a:bodyPr>
          <a:lstStyle/>
          <a:p>
            <a:r>
              <a:rPr lang="ja-JP" altLang="en-US" sz="2800" dirty="0" smtClean="0">
                <a:solidFill>
                  <a:srgbClr val="FF0000"/>
                </a:solidFill>
                <a:latin typeface="Arial"/>
                <a:ea typeface="Arial"/>
                <a:cs typeface="Arial"/>
                <a:sym typeface="Arial"/>
                <a:rtl val="0"/>
              </a:rPr>
              <a:t>煩雑</a:t>
            </a:r>
            <a:r>
              <a:rPr lang="ja-JP" altLang="en-US" sz="2800" dirty="0">
                <a:solidFill>
                  <a:srgbClr val="FF0000"/>
                </a:solidFill>
                <a:latin typeface="Arial"/>
                <a:ea typeface="Arial"/>
                <a:cs typeface="Arial"/>
                <a:sym typeface="Arial"/>
                <a:rtl val="0"/>
              </a:rPr>
              <a:t>性</a:t>
            </a:r>
            <a:r>
              <a:rPr lang="ja-JP" altLang="en-US" sz="2800" dirty="0" smtClean="0">
                <a:solidFill>
                  <a:srgbClr val="FF0000"/>
                </a:solidFill>
                <a:latin typeface="Arial"/>
                <a:ea typeface="Arial"/>
                <a:cs typeface="Arial"/>
                <a:sym typeface="Arial"/>
                <a:rtl val="0"/>
              </a:rPr>
              <a:t>の解消</a:t>
            </a:r>
            <a:endParaRPr lang="ja-JP" altLang="en-US" sz="2800" dirty="0">
              <a:solidFill>
                <a:srgbClr val="FF0000"/>
              </a:solidFill>
              <a:latin typeface="Arial"/>
              <a:ea typeface="Arial"/>
              <a:cs typeface="Arial"/>
              <a:sym typeface="Arial"/>
              <a:rtl val="0"/>
            </a:endParaRPr>
          </a:p>
        </p:txBody>
      </p:sp>
      <p:sp>
        <p:nvSpPr>
          <p:cNvPr id="7" name="テキスト ボックス 6"/>
          <p:cNvSpPr txBox="1"/>
          <p:nvPr/>
        </p:nvSpPr>
        <p:spPr>
          <a:xfrm>
            <a:off x="2520886" y="2985155"/>
            <a:ext cx="1603003" cy="523220"/>
          </a:xfrm>
          <a:prstGeom prst="rect">
            <a:avLst/>
          </a:prstGeom>
          <a:noFill/>
        </p:spPr>
        <p:txBody>
          <a:bodyPr wrap="square" rtlCol="0">
            <a:spAutoFit/>
          </a:bodyPr>
          <a:lstStyle/>
          <a:p>
            <a:r>
              <a:rPr lang="ja-JP" altLang="en-US" sz="2800" dirty="0" smtClean="0">
                <a:solidFill>
                  <a:srgbClr val="FF0000"/>
                </a:solidFill>
                <a:latin typeface="Arial"/>
                <a:ea typeface="Arial"/>
                <a:cs typeface="Arial"/>
                <a:sym typeface="Arial"/>
                <a:rtl val="0"/>
              </a:rPr>
              <a:t>同調性</a:t>
            </a:r>
            <a:endParaRPr lang="ja-JP" altLang="en-US" sz="2800" dirty="0">
              <a:solidFill>
                <a:srgbClr val="FF0000"/>
              </a:solidFill>
              <a:latin typeface="Arial"/>
              <a:ea typeface="Arial"/>
              <a:cs typeface="Arial"/>
              <a:sym typeface="Arial"/>
              <a:rtl val="0"/>
            </a:endParaRPr>
          </a:p>
        </p:txBody>
      </p:sp>
      <p:sp>
        <p:nvSpPr>
          <p:cNvPr id="8" name="テキスト ボックス 7"/>
          <p:cNvSpPr txBox="1"/>
          <p:nvPr/>
        </p:nvSpPr>
        <p:spPr>
          <a:xfrm>
            <a:off x="7041574" y="643883"/>
            <a:ext cx="3647009" cy="523220"/>
          </a:xfrm>
          <a:prstGeom prst="rect">
            <a:avLst/>
          </a:prstGeom>
          <a:noFill/>
        </p:spPr>
        <p:txBody>
          <a:bodyPr wrap="square" rtlCol="0">
            <a:spAutoFit/>
          </a:bodyPr>
          <a:lstStyle/>
          <a:p>
            <a:r>
              <a:rPr lang="ja-JP" altLang="en-US" sz="2800" dirty="0" smtClean="0">
                <a:solidFill>
                  <a:srgbClr val="FF0000"/>
                </a:solidFill>
                <a:latin typeface="Arial"/>
                <a:ea typeface="Arial"/>
                <a:cs typeface="Arial"/>
                <a:sym typeface="Arial"/>
                <a:rtl val="0"/>
              </a:rPr>
              <a:t>リスク回避</a:t>
            </a:r>
            <a:endParaRPr lang="ja-JP" altLang="en-US" sz="2800" dirty="0">
              <a:solidFill>
                <a:srgbClr val="FF0000"/>
              </a:solidFill>
              <a:latin typeface="Arial"/>
              <a:ea typeface="Arial"/>
              <a:cs typeface="Arial"/>
              <a:sym typeface="Arial"/>
              <a:rtl val="0"/>
            </a:endParaRPr>
          </a:p>
        </p:txBody>
      </p:sp>
      <p:sp>
        <p:nvSpPr>
          <p:cNvPr id="10" name="角丸四角形吹き出し 9"/>
          <p:cNvSpPr/>
          <p:nvPr/>
        </p:nvSpPr>
        <p:spPr>
          <a:xfrm>
            <a:off x="5624794" y="1420765"/>
            <a:ext cx="2439885" cy="951128"/>
          </a:xfrm>
          <a:prstGeom prst="wedgeRoundRectCallout">
            <a:avLst>
              <a:gd name="adj1" fmla="val 43750"/>
              <a:gd name="adj2" fmla="val 74938"/>
              <a:gd name="adj3" fmla="val 16667"/>
            </a:avLst>
          </a:prstGeom>
          <a:ln w="9525">
            <a:solidFill>
              <a:schemeClr val="tx1"/>
            </a:solidFill>
          </a:ln>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r>
              <a:rPr lang="ja-JP" altLang="en-US" sz="2000" b="1" dirty="0" smtClean="0">
                <a:solidFill>
                  <a:schemeClr val="tx1"/>
                </a:solidFill>
              </a:rPr>
              <a:t>人気なものの方が安心して使えるから</a:t>
            </a:r>
            <a:endParaRPr lang="ja-JP" altLang="en-US" sz="2000" b="1" dirty="0">
              <a:solidFill>
                <a:schemeClr val="tx1"/>
              </a:solidFill>
            </a:endParaRPr>
          </a:p>
        </p:txBody>
      </p:sp>
      <p:sp>
        <p:nvSpPr>
          <p:cNvPr id="11" name="スライド番号プレースホルダー 10"/>
          <p:cNvSpPr>
            <a:spLocks noGrp="1"/>
          </p:cNvSpPr>
          <p:nvPr>
            <p:ph type="sldNum" sz="quarter" idx="12"/>
          </p:nvPr>
        </p:nvSpPr>
        <p:spPr/>
        <p:txBody>
          <a:bodyPr/>
          <a:lstStyle/>
          <a:p>
            <a:fld id="{2D4E4668-AD62-4311-9B9F-4FF1402991B6}" type="slidenum">
              <a:rPr kumimoji="1" lang="ja-JP" altLang="en-US" smtClean="0"/>
              <a:t>21</a:t>
            </a:fld>
            <a:endParaRPr kumimoji="1" lang="ja-JP" altLang="en-US"/>
          </a:p>
        </p:txBody>
      </p:sp>
      <p:sp>
        <p:nvSpPr>
          <p:cNvPr id="5" name="正方形/長方形 4"/>
          <p:cNvSpPr/>
          <p:nvPr/>
        </p:nvSpPr>
        <p:spPr>
          <a:xfrm>
            <a:off x="421419" y="1896329"/>
            <a:ext cx="4996605" cy="9184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ysClr val="windowText" lastClr="000000"/>
                </a:solidFill>
              </a:rPr>
              <a:t>②ランキングを参考にする理由は</a:t>
            </a:r>
            <a:endParaRPr kumimoji="1" lang="en-US" altLang="ja-JP" sz="2400" dirty="0" smtClean="0">
              <a:solidFill>
                <a:sysClr val="windowText" lastClr="000000"/>
              </a:solidFill>
            </a:endParaRPr>
          </a:p>
          <a:p>
            <a:pPr algn="ctr"/>
            <a:r>
              <a:rPr lang="ja-JP" altLang="en-US" sz="2400" dirty="0">
                <a:solidFill>
                  <a:sysClr val="windowText" lastClr="000000"/>
                </a:solidFill>
              </a:rPr>
              <a:t>何</a:t>
            </a:r>
            <a:r>
              <a:rPr kumimoji="1" lang="ja-JP" altLang="en-US" sz="2400" dirty="0" smtClean="0">
                <a:solidFill>
                  <a:sysClr val="windowText" lastClr="000000"/>
                </a:solidFill>
              </a:rPr>
              <a:t>ですか</a:t>
            </a:r>
            <a:r>
              <a:rPr kumimoji="1" lang="en-US" altLang="ja-JP" sz="2400" dirty="0" smtClean="0">
                <a:solidFill>
                  <a:sysClr val="windowText" lastClr="000000"/>
                </a:solidFill>
              </a:rPr>
              <a:t>(</a:t>
            </a:r>
            <a:r>
              <a:rPr kumimoji="1" lang="ja-JP" altLang="en-US" sz="2400" dirty="0" smtClean="0">
                <a:solidFill>
                  <a:sysClr val="windowText" lastClr="000000"/>
                </a:solidFill>
              </a:rPr>
              <a:t>自由回答</a:t>
            </a:r>
            <a:r>
              <a:rPr kumimoji="1" lang="en-US" altLang="ja-JP" sz="2400" dirty="0" smtClean="0">
                <a:solidFill>
                  <a:sysClr val="windowText" lastClr="000000"/>
                </a:solidFill>
              </a:rPr>
              <a:t>)</a:t>
            </a:r>
            <a:endParaRPr kumimoji="1" lang="ja-JP" altLang="en-US" sz="2400" dirty="0">
              <a:solidFill>
                <a:sysClr val="windowText" lastClr="000000"/>
              </a:solidFill>
            </a:endParaRPr>
          </a:p>
        </p:txBody>
      </p:sp>
    </p:spTree>
    <p:extLst>
      <p:ext uri="{BB962C8B-B14F-4D97-AF65-F5344CB8AC3E}">
        <p14:creationId xmlns:p14="http://schemas.microsoft.com/office/powerpoint/2010/main" val="2317627012"/>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a:t>
            </a:r>
            <a:r>
              <a:rPr lang="ja-JP" altLang="en-US" dirty="0" smtClean="0"/>
              <a:t>導出（２）</a:t>
            </a:r>
            <a:endParaRPr kumimoji="1" lang="ja-JP" altLang="en-US" dirty="0"/>
          </a:p>
        </p:txBody>
      </p:sp>
      <p:graphicFrame>
        <p:nvGraphicFramePr>
          <p:cNvPr id="7" name="コンテンツ プレースホルダー 6"/>
          <p:cNvGraphicFramePr>
            <a:graphicFrameLocks noGrp="1"/>
          </p:cNvGraphicFramePr>
          <p:nvPr>
            <p:ph idx="1"/>
            <p:extLst/>
          </p:nvPr>
        </p:nvGraphicFramePr>
        <p:xfrm>
          <a:off x="1096963" y="1846263"/>
          <a:ext cx="10058400" cy="4022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1" name="直線矢印コネクタ 10"/>
          <p:cNvCxnSpPr/>
          <p:nvPr/>
        </p:nvCxnSpPr>
        <p:spPr>
          <a:xfrm flipV="1">
            <a:off x="3209925" y="4962525"/>
            <a:ext cx="942975" cy="104776"/>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a:off x="6238875" y="3181350"/>
            <a:ext cx="0" cy="504825"/>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線矢印コネクタ 20"/>
          <p:cNvCxnSpPr/>
          <p:nvPr/>
        </p:nvCxnSpPr>
        <p:spPr>
          <a:xfrm flipH="1" flipV="1">
            <a:off x="8277226" y="4901246"/>
            <a:ext cx="1361449" cy="166055"/>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 name="スライド番号プレースホルダー 2"/>
          <p:cNvSpPr>
            <a:spLocks noGrp="1"/>
          </p:cNvSpPr>
          <p:nvPr>
            <p:ph type="sldNum" sz="quarter" idx="12"/>
          </p:nvPr>
        </p:nvSpPr>
        <p:spPr/>
        <p:txBody>
          <a:bodyPr/>
          <a:lstStyle/>
          <a:p>
            <a:fld id="{2D4E4668-AD62-4311-9B9F-4FF1402991B6}" type="slidenum">
              <a:rPr lang="ja-JP" altLang="en-US" smtClean="0"/>
              <a:pPr/>
              <a:t>22</a:t>
            </a:fld>
            <a:endParaRPr lang="ja-JP" altLang="en-US"/>
          </a:p>
        </p:txBody>
      </p:sp>
    </p:spTree>
    <p:extLst>
      <p:ext uri="{BB962C8B-B14F-4D97-AF65-F5344CB8AC3E}">
        <p14:creationId xmlns:p14="http://schemas.microsoft.com/office/powerpoint/2010/main" val="7496185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Shape 223"/>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457200" rtl="0">
              <a:lnSpc>
                <a:spcPct val="85000"/>
              </a:lnSpc>
              <a:spcBef>
                <a:spcPts val="0"/>
              </a:spcBef>
              <a:buClr>
                <a:srgbClr val="3F3F3F"/>
              </a:buClr>
              <a:buSzPct val="25000"/>
              <a:buFont typeface="Calibri"/>
              <a:buNone/>
            </a:pPr>
            <a:r>
              <a:rPr lang="ja-JP" sz="4800" b="0" i="0" u="none" strike="noStrike" cap="none" baseline="0" dirty="0" smtClean="0">
                <a:solidFill>
                  <a:schemeClr val="tx1"/>
                </a:solidFill>
                <a:latin typeface="Calibri"/>
                <a:ea typeface="Calibri"/>
                <a:cs typeface="Calibri"/>
                <a:sym typeface="Calibri"/>
              </a:rPr>
              <a:t>仮説</a:t>
            </a:r>
            <a:r>
              <a:rPr lang="ja-JP" altLang="en-US" dirty="0" smtClean="0">
                <a:solidFill>
                  <a:schemeClr val="tx1"/>
                </a:solidFill>
              </a:rPr>
              <a:t>２</a:t>
            </a:r>
            <a:endParaRPr lang="ja-JP" sz="4800" b="0" i="0" u="none" strike="noStrike" cap="none" baseline="0" dirty="0">
              <a:solidFill>
                <a:schemeClr val="tx1"/>
              </a:solidFill>
              <a:latin typeface="Calibri"/>
              <a:ea typeface="Calibri"/>
              <a:cs typeface="Calibri"/>
              <a:sym typeface="Calibri"/>
            </a:endParaRPr>
          </a:p>
        </p:txBody>
      </p:sp>
      <p:sp>
        <p:nvSpPr>
          <p:cNvPr id="224" name="Shape 224"/>
          <p:cNvSpPr txBox="1">
            <a:spLocks noGrp="1"/>
          </p:cNvSpPr>
          <p:nvPr>
            <p:ph idx="1"/>
          </p:nvPr>
        </p:nvSpPr>
        <p:spPr>
          <a:xfrm>
            <a:off x="851949" y="2237241"/>
            <a:ext cx="11094722" cy="3678101"/>
          </a:xfrm>
          <a:prstGeom prst="rect">
            <a:avLst/>
          </a:prstGeom>
          <a:noFill/>
          <a:ln>
            <a:noFill/>
          </a:ln>
        </p:spPr>
        <p:txBody>
          <a:bodyPr lIns="0" tIns="45700" rIns="0" bIns="45700" anchor="t" anchorCtr="0">
            <a:noAutofit/>
          </a:bodyPr>
          <a:lstStyle/>
          <a:p>
            <a:pPr marL="91440" marR="0" lvl="0" indent="35560" rtl="0">
              <a:lnSpc>
                <a:spcPct val="90000"/>
              </a:lnSpc>
              <a:spcBef>
                <a:spcPts val="0"/>
              </a:spcBef>
              <a:spcAft>
                <a:spcPts val="200"/>
              </a:spcAft>
              <a:buClr>
                <a:schemeClr val="accent1"/>
              </a:buClr>
              <a:buSzPct val="100000"/>
              <a:buFont typeface="Calibri"/>
              <a:buNone/>
            </a:pPr>
            <a:r>
              <a:rPr lang="ja-JP" sz="2600" dirty="0" smtClean="0">
                <a:solidFill>
                  <a:schemeClr val="tx1"/>
                </a:solidFill>
              </a:rPr>
              <a:t>仮説</a:t>
            </a:r>
            <a:r>
              <a:rPr lang="en-US" altLang="ja-JP" sz="2600" dirty="0" smtClean="0">
                <a:solidFill>
                  <a:schemeClr val="tx1"/>
                </a:solidFill>
              </a:rPr>
              <a:t>2-1</a:t>
            </a:r>
            <a:r>
              <a:rPr lang="ja-JP" altLang="en-US" sz="2600" dirty="0" smtClean="0">
                <a:solidFill>
                  <a:schemeClr val="tx1"/>
                </a:solidFill>
              </a:rPr>
              <a:t>　</a:t>
            </a:r>
            <a:r>
              <a:rPr lang="ja-JP" sz="2600" dirty="0" smtClean="0">
                <a:solidFill>
                  <a:schemeClr val="tx1"/>
                </a:solidFill>
              </a:rPr>
              <a:t>同調</a:t>
            </a:r>
            <a:r>
              <a:rPr lang="ja-JP" sz="2600" dirty="0">
                <a:solidFill>
                  <a:schemeClr val="tx1"/>
                </a:solidFill>
              </a:rPr>
              <a:t>傾向が強い人</a:t>
            </a:r>
            <a:r>
              <a:rPr lang="ja-JP" sz="2600" dirty="0" smtClean="0">
                <a:solidFill>
                  <a:schemeClr val="tx1"/>
                </a:solidFill>
              </a:rPr>
              <a:t>は</a:t>
            </a:r>
            <a:r>
              <a:rPr lang="ja-JP" altLang="en-US" sz="2600" dirty="0">
                <a:solidFill>
                  <a:schemeClr val="tx1"/>
                </a:solidFill>
              </a:rPr>
              <a:t>、</a:t>
            </a:r>
            <a:r>
              <a:rPr lang="ja-JP" sz="2600" dirty="0" smtClean="0">
                <a:solidFill>
                  <a:schemeClr val="tx1"/>
                </a:solidFill>
              </a:rPr>
              <a:t>ランキング表示</a:t>
            </a:r>
            <a:r>
              <a:rPr lang="ja-JP" altLang="en-US" sz="2600" dirty="0" smtClean="0">
                <a:solidFill>
                  <a:schemeClr val="tx1"/>
                </a:solidFill>
              </a:rPr>
              <a:t>があること</a:t>
            </a:r>
            <a:r>
              <a:rPr lang="ja-JP" sz="2600" dirty="0" smtClean="0">
                <a:solidFill>
                  <a:schemeClr val="tx1"/>
                </a:solidFill>
              </a:rPr>
              <a:t>によって</a:t>
            </a:r>
            <a:endParaRPr lang="en-US" altLang="ja-JP" sz="2600" dirty="0">
              <a:solidFill>
                <a:schemeClr val="tx1"/>
              </a:solidFill>
            </a:endParaRPr>
          </a:p>
          <a:p>
            <a:pPr marL="91440" marR="0" lvl="0" indent="1368000" rtl="0">
              <a:lnSpc>
                <a:spcPct val="90000"/>
              </a:lnSpc>
              <a:spcBef>
                <a:spcPts val="0"/>
              </a:spcBef>
              <a:spcAft>
                <a:spcPts val="200"/>
              </a:spcAft>
              <a:buClr>
                <a:schemeClr val="accent1"/>
              </a:buClr>
              <a:buSzPct val="100000"/>
              <a:buFont typeface="Calibri"/>
              <a:buNone/>
            </a:pPr>
            <a:r>
              <a:rPr lang="ja-JP" sz="2600" dirty="0" smtClean="0">
                <a:solidFill>
                  <a:schemeClr val="tx1"/>
                </a:solidFill>
              </a:rPr>
              <a:t>購買</a:t>
            </a:r>
            <a:r>
              <a:rPr lang="ja-JP" sz="2600" dirty="0">
                <a:solidFill>
                  <a:schemeClr val="tx1"/>
                </a:solidFill>
              </a:rPr>
              <a:t>意欲が高まる。</a:t>
            </a:r>
          </a:p>
          <a:p>
            <a:pPr marL="91440" marR="0" lvl="0" indent="35560" rtl="0">
              <a:lnSpc>
                <a:spcPct val="90000"/>
              </a:lnSpc>
              <a:spcBef>
                <a:spcPts val="0"/>
              </a:spcBef>
              <a:spcAft>
                <a:spcPts val="200"/>
              </a:spcAft>
              <a:buClr>
                <a:schemeClr val="accent1"/>
              </a:buClr>
              <a:buFont typeface="Calibri"/>
              <a:buNone/>
            </a:pPr>
            <a:endParaRPr sz="2600" dirty="0">
              <a:solidFill>
                <a:schemeClr val="tx1"/>
              </a:solidFill>
            </a:endParaRPr>
          </a:p>
          <a:p>
            <a:pPr marL="91440" marR="0" lvl="0" indent="35560" rtl="0">
              <a:lnSpc>
                <a:spcPct val="90000"/>
              </a:lnSpc>
              <a:spcBef>
                <a:spcPts val="0"/>
              </a:spcBef>
              <a:spcAft>
                <a:spcPts val="200"/>
              </a:spcAft>
              <a:buClr>
                <a:schemeClr val="accent1"/>
              </a:buClr>
              <a:buSzPct val="100000"/>
              <a:buFont typeface="Calibri"/>
              <a:buNone/>
            </a:pPr>
            <a:r>
              <a:rPr lang="ja-JP" sz="2600" dirty="0" smtClean="0">
                <a:solidFill>
                  <a:schemeClr val="tx1"/>
                </a:solidFill>
              </a:rPr>
              <a:t>仮説</a:t>
            </a:r>
            <a:r>
              <a:rPr lang="en-US" altLang="ja-JP" sz="2600" dirty="0" smtClean="0">
                <a:solidFill>
                  <a:schemeClr val="tx1"/>
                </a:solidFill>
              </a:rPr>
              <a:t>2-2</a:t>
            </a:r>
            <a:r>
              <a:rPr lang="ja-JP" altLang="en-US" sz="2600" dirty="0">
                <a:solidFill>
                  <a:schemeClr val="tx1"/>
                </a:solidFill>
              </a:rPr>
              <a:t>　</a:t>
            </a:r>
            <a:r>
              <a:rPr lang="ja-JP" sz="2600" dirty="0" smtClean="0">
                <a:solidFill>
                  <a:schemeClr val="tx1"/>
                </a:solidFill>
              </a:rPr>
              <a:t>リスク</a:t>
            </a:r>
            <a:r>
              <a:rPr lang="ja-JP" sz="2600" dirty="0">
                <a:solidFill>
                  <a:schemeClr val="tx1"/>
                </a:solidFill>
              </a:rPr>
              <a:t>回避を重視する人</a:t>
            </a:r>
            <a:r>
              <a:rPr lang="ja-JP" sz="2600" dirty="0" smtClean="0">
                <a:solidFill>
                  <a:schemeClr val="tx1"/>
                </a:solidFill>
              </a:rPr>
              <a:t>は</a:t>
            </a:r>
            <a:r>
              <a:rPr lang="ja-JP" altLang="en-US" sz="2600" dirty="0" smtClean="0">
                <a:solidFill>
                  <a:schemeClr val="tx1"/>
                </a:solidFill>
              </a:rPr>
              <a:t>、</a:t>
            </a:r>
            <a:r>
              <a:rPr lang="ja-JP" sz="2600" dirty="0" smtClean="0">
                <a:solidFill>
                  <a:schemeClr val="tx1"/>
                </a:solidFill>
              </a:rPr>
              <a:t>ランキング表示</a:t>
            </a:r>
            <a:r>
              <a:rPr lang="ja-JP" altLang="en-US" sz="2600" dirty="0" smtClean="0">
                <a:solidFill>
                  <a:schemeClr val="tx1"/>
                </a:solidFill>
              </a:rPr>
              <a:t>があること</a:t>
            </a:r>
            <a:r>
              <a:rPr lang="ja-JP" sz="2600" dirty="0" smtClean="0">
                <a:solidFill>
                  <a:schemeClr val="tx1"/>
                </a:solidFill>
              </a:rPr>
              <a:t>によって</a:t>
            </a:r>
            <a:endParaRPr lang="en-US" altLang="ja-JP" sz="2600" dirty="0" smtClean="0">
              <a:solidFill>
                <a:schemeClr val="tx1"/>
              </a:solidFill>
            </a:endParaRPr>
          </a:p>
          <a:p>
            <a:pPr marL="91440" marR="0" lvl="0" indent="1368000" rtl="0">
              <a:lnSpc>
                <a:spcPct val="90000"/>
              </a:lnSpc>
              <a:spcBef>
                <a:spcPts val="0"/>
              </a:spcBef>
              <a:spcAft>
                <a:spcPts val="200"/>
              </a:spcAft>
              <a:buClr>
                <a:schemeClr val="accent1"/>
              </a:buClr>
              <a:buSzPct val="100000"/>
              <a:buFont typeface="Calibri"/>
              <a:buNone/>
            </a:pPr>
            <a:r>
              <a:rPr lang="ja-JP" sz="2600" dirty="0" smtClean="0">
                <a:solidFill>
                  <a:schemeClr val="tx1"/>
                </a:solidFill>
              </a:rPr>
              <a:t>購買</a:t>
            </a:r>
            <a:r>
              <a:rPr lang="ja-JP" sz="2600" dirty="0">
                <a:solidFill>
                  <a:schemeClr val="tx1"/>
                </a:solidFill>
              </a:rPr>
              <a:t>意欲が高まる。</a:t>
            </a:r>
          </a:p>
          <a:p>
            <a:pPr marL="91440" marR="0" lvl="0" indent="35560" rtl="0">
              <a:lnSpc>
                <a:spcPct val="90000"/>
              </a:lnSpc>
              <a:spcBef>
                <a:spcPts val="0"/>
              </a:spcBef>
              <a:spcAft>
                <a:spcPts val="200"/>
              </a:spcAft>
              <a:buClr>
                <a:schemeClr val="accent1"/>
              </a:buClr>
              <a:buFont typeface="Calibri"/>
              <a:buNone/>
            </a:pPr>
            <a:endParaRPr sz="2600" dirty="0">
              <a:solidFill>
                <a:schemeClr val="tx1"/>
              </a:solidFill>
            </a:endParaRPr>
          </a:p>
          <a:p>
            <a:pPr marL="91440" marR="0" lvl="0" indent="35560" rtl="0">
              <a:lnSpc>
                <a:spcPct val="90000"/>
              </a:lnSpc>
              <a:spcBef>
                <a:spcPts val="0"/>
              </a:spcBef>
              <a:spcAft>
                <a:spcPts val="200"/>
              </a:spcAft>
              <a:buClr>
                <a:schemeClr val="accent1"/>
              </a:buClr>
              <a:buSzPct val="100000"/>
              <a:buFont typeface="Calibri"/>
              <a:buNone/>
            </a:pPr>
            <a:r>
              <a:rPr lang="ja-JP" sz="2600" dirty="0" smtClean="0">
                <a:solidFill>
                  <a:schemeClr val="tx1"/>
                </a:solidFill>
              </a:rPr>
              <a:t>仮説</a:t>
            </a:r>
            <a:r>
              <a:rPr lang="en-US" altLang="ja-JP" sz="2600" dirty="0" smtClean="0">
                <a:solidFill>
                  <a:schemeClr val="tx1"/>
                </a:solidFill>
              </a:rPr>
              <a:t>2-3</a:t>
            </a:r>
            <a:r>
              <a:rPr lang="ja-JP" altLang="en-US" sz="2600" dirty="0">
                <a:solidFill>
                  <a:schemeClr val="tx1"/>
                </a:solidFill>
              </a:rPr>
              <a:t>　</a:t>
            </a:r>
            <a:r>
              <a:rPr lang="ja-JP" sz="2600" dirty="0" smtClean="0">
                <a:solidFill>
                  <a:schemeClr val="tx1"/>
                </a:solidFill>
              </a:rPr>
              <a:t>煩雑性</a:t>
            </a:r>
            <a:r>
              <a:rPr lang="ja-JP" sz="2600" dirty="0">
                <a:solidFill>
                  <a:schemeClr val="tx1"/>
                </a:solidFill>
              </a:rPr>
              <a:t>の解消を求める人</a:t>
            </a:r>
            <a:r>
              <a:rPr lang="ja-JP" sz="2600" dirty="0" smtClean="0">
                <a:solidFill>
                  <a:schemeClr val="tx1"/>
                </a:solidFill>
              </a:rPr>
              <a:t>は</a:t>
            </a:r>
            <a:r>
              <a:rPr lang="ja-JP" altLang="en-US" sz="2600" dirty="0" smtClean="0">
                <a:solidFill>
                  <a:schemeClr val="tx1"/>
                </a:solidFill>
              </a:rPr>
              <a:t>、</a:t>
            </a:r>
            <a:r>
              <a:rPr lang="ja-JP" sz="2600" dirty="0" smtClean="0">
                <a:solidFill>
                  <a:schemeClr val="tx1"/>
                </a:solidFill>
              </a:rPr>
              <a:t>ランキング表示</a:t>
            </a:r>
            <a:r>
              <a:rPr lang="ja-JP" altLang="en-US" sz="2600" dirty="0" smtClean="0">
                <a:solidFill>
                  <a:schemeClr val="tx1"/>
                </a:solidFill>
              </a:rPr>
              <a:t>があること</a:t>
            </a:r>
            <a:r>
              <a:rPr lang="ja-JP" sz="2600" dirty="0" smtClean="0">
                <a:solidFill>
                  <a:schemeClr val="tx1"/>
                </a:solidFill>
              </a:rPr>
              <a:t>によって</a:t>
            </a:r>
            <a:endParaRPr lang="en-US" altLang="ja-JP" sz="2600" dirty="0" smtClean="0">
              <a:solidFill>
                <a:schemeClr val="tx1"/>
              </a:solidFill>
            </a:endParaRPr>
          </a:p>
          <a:p>
            <a:pPr marL="91440" marR="0" lvl="0" indent="1368000" rtl="0">
              <a:lnSpc>
                <a:spcPct val="90000"/>
              </a:lnSpc>
              <a:spcBef>
                <a:spcPts val="0"/>
              </a:spcBef>
              <a:spcAft>
                <a:spcPts val="200"/>
              </a:spcAft>
              <a:buClr>
                <a:schemeClr val="accent1"/>
              </a:buClr>
              <a:buSzPct val="100000"/>
              <a:buFont typeface="Calibri"/>
              <a:buNone/>
            </a:pPr>
            <a:r>
              <a:rPr lang="ja-JP" sz="2600" dirty="0" smtClean="0">
                <a:solidFill>
                  <a:schemeClr val="tx1"/>
                </a:solidFill>
              </a:rPr>
              <a:t>購買</a:t>
            </a:r>
            <a:r>
              <a:rPr lang="ja-JP" sz="2600" dirty="0">
                <a:solidFill>
                  <a:schemeClr val="tx1"/>
                </a:solidFill>
              </a:rPr>
              <a:t>意欲が高まる。</a:t>
            </a:r>
          </a:p>
          <a:p>
            <a:pPr marL="91440" marR="0" lvl="0" indent="35560" rtl="0">
              <a:lnSpc>
                <a:spcPct val="90000"/>
              </a:lnSpc>
              <a:spcBef>
                <a:spcPts val="0"/>
              </a:spcBef>
              <a:spcAft>
                <a:spcPts val="200"/>
              </a:spcAft>
              <a:buClr>
                <a:schemeClr val="accent1"/>
              </a:buClr>
              <a:buFont typeface="Calibri"/>
              <a:buNone/>
            </a:pPr>
            <a:endParaRPr sz="2600" dirty="0">
              <a:solidFill>
                <a:schemeClr val="tx1"/>
              </a:solidFill>
            </a:endParaRPr>
          </a:p>
          <a:p>
            <a:pPr marL="91440" marR="0" lvl="0" indent="35560" rtl="0">
              <a:lnSpc>
                <a:spcPct val="90000"/>
              </a:lnSpc>
              <a:spcBef>
                <a:spcPts val="0"/>
              </a:spcBef>
              <a:spcAft>
                <a:spcPts val="200"/>
              </a:spcAft>
              <a:buClr>
                <a:schemeClr val="accent1"/>
              </a:buClr>
              <a:buFont typeface="Calibri"/>
              <a:buNone/>
            </a:pPr>
            <a:endParaRPr sz="2600" dirty="0">
              <a:solidFill>
                <a:schemeClr val="tx1"/>
              </a:solidFill>
            </a:endParaRPr>
          </a:p>
        </p:txBody>
      </p:sp>
      <p:sp>
        <p:nvSpPr>
          <p:cNvPr id="3" name="スライド番号プレースホルダー 2"/>
          <p:cNvSpPr>
            <a:spLocks noGrp="1"/>
          </p:cNvSpPr>
          <p:nvPr>
            <p:ph type="sldNum" sz="quarter" idx="12"/>
          </p:nvPr>
        </p:nvSpPr>
        <p:spPr/>
        <p:txBody>
          <a:bodyPr/>
          <a:lstStyle/>
          <a:p>
            <a:fld id="{2D4E4668-AD62-4311-9B9F-4FF1402991B6}" type="slidenum">
              <a:rPr kumimoji="1" lang="ja-JP" altLang="en-US" smtClean="0"/>
              <a:t>23</a:t>
            </a:fld>
            <a:endParaRPr kumimoji="1" lang="ja-JP" altLang="en-US"/>
          </a:p>
        </p:txBody>
      </p:sp>
    </p:spTree>
    <p:extLst>
      <p:ext uri="{BB962C8B-B14F-4D97-AF65-F5344CB8AC3E}">
        <p14:creationId xmlns:p14="http://schemas.microsoft.com/office/powerpoint/2010/main" val="1185061563"/>
      </p:ext>
    </p:extLst>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Shape 184"/>
          <p:cNvSpPr txBox="1">
            <a:spLocks noGrp="1"/>
          </p:cNvSpPr>
          <p:nvPr>
            <p:ph type="title"/>
          </p:nvPr>
        </p:nvSpPr>
        <p:spPr>
          <a:xfrm>
            <a:off x="1088928" y="821277"/>
            <a:ext cx="10058399" cy="1007941"/>
          </a:xfrm>
          <a:prstGeom prst="rect">
            <a:avLst/>
          </a:prstGeom>
        </p:spPr>
        <p:txBody>
          <a:bodyPr lIns="91425" tIns="91425" rIns="91425" bIns="91425" anchor="b" anchorCtr="0">
            <a:noAutofit/>
          </a:bodyPr>
          <a:lstStyle/>
          <a:p>
            <a:pPr>
              <a:spcBef>
                <a:spcPts val="0"/>
              </a:spcBef>
              <a:buNone/>
            </a:pPr>
            <a:r>
              <a:rPr lang="ja-JP" altLang="en-US" dirty="0" smtClean="0">
                <a:solidFill>
                  <a:schemeClr val="tx1"/>
                </a:solidFill>
              </a:rPr>
              <a:t>仮説導出（３）</a:t>
            </a:r>
            <a:endParaRPr lang="ja-JP" dirty="0">
              <a:solidFill>
                <a:schemeClr val="tx1"/>
              </a:solidFill>
            </a:endParaRPr>
          </a:p>
        </p:txBody>
      </p:sp>
      <p:sp>
        <p:nvSpPr>
          <p:cNvPr id="9" name="正方形/長方形 8"/>
          <p:cNvSpPr/>
          <p:nvPr/>
        </p:nvSpPr>
        <p:spPr>
          <a:xfrm>
            <a:off x="2914650" y="1859655"/>
            <a:ext cx="5814741" cy="4374053"/>
          </a:xfrm>
          <a:prstGeom prst="rect">
            <a:avLst/>
          </a:prstGeom>
          <a:noFill/>
          <a:ln w="28575"/>
        </p:spPr>
        <p:style>
          <a:lnRef idx="2">
            <a:schemeClr val="accent4"/>
          </a:lnRef>
          <a:fillRef idx="1">
            <a:schemeClr val="lt1"/>
          </a:fillRef>
          <a:effectRef idx="0">
            <a:schemeClr val="accent4"/>
          </a:effectRef>
          <a:fontRef idx="minor">
            <a:schemeClr val="dk1"/>
          </a:fontRef>
        </p:style>
        <p:txBody>
          <a:bodyPr rtlCol="0" anchor="t"/>
          <a:lstStyle/>
          <a:p>
            <a:pPr algn="ctr"/>
            <a:endParaRPr lang="en-US" altLang="ja-JP" sz="2600" dirty="0">
              <a:solidFill>
                <a:srgbClr val="000000"/>
              </a:solidFill>
              <a:latin typeface="Arial"/>
              <a:ea typeface="Arial"/>
              <a:cs typeface="Arial"/>
              <a:sym typeface="Arial"/>
              <a:rtl val="0"/>
            </a:endParaRPr>
          </a:p>
        </p:txBody>
      </p:sp>
      <p:sp>
        <p:nvSpPr>
          <p:cNvPr id="7" name="円/楕円 6"/>
          <p:cNvSpPr/>
          <p:nvPr/>
        </p:nvSpPr>
        <p:spPr>
          <a:xfrm>
            <a:off x="4804680" y="2127515"/>
            <a:ext cx="2011680" cy="2011680"/>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同調性</a:t>
            </a:r>
            <a:endParaRPr kumimoji="1" lang="en-US" altLang="ja-JP" sz="3200" dirty="0" smtClean="0">
              <a:solidFill>
                <a:schemeClr val="tx1"/>
              </a:solidFill>
            </a:endParaRPr>
          </a:p>
          <a:p>
            <a:pPr algn="ctr"/>
            <a:endParaRPr kumimoji="1" lang="ja-JP" altLang="en-US" sz="2000" dirty="0">
              <a:solidFill>
                <a:schemeClr val="tx1"/>
              </a:solidFill>
            </a:endParaRPr>
          </a:p>
        </p:txBody>
      </p:sp>
      <p:sp>
        <p:nvSpPr>
          <p:cNvPr id="16" name="円/楕円 15"/>
          <p:cNvSpPr/>
          <p:nvPr/>
        </p:nvSpPr>
        <p:spPr>
          <a:xfrm>
            <a:off x="3315106" y="4008711"/>
            <a:ext cx="2011680" cy="201168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3200" dirty="0" smtClean="0">
              <a:solidFill>
                <a:schemeClr val="tx1"/>
              </a:solidFill>
            </a:endParaRPr>
          </a:p>
          <a:p>
            <a:pPr algn="ctr"/>
            <a:r>
              <a:rPr kumimoji="1" lang="ja-JP" altLang="en-US" sz="3200" dirty="0" smtClean="0">
                <a:solidFill>
                  <a:schemeClr val="tx1"/>
                </a:solidFill>
              </a:rPr>
              <a:t>リスク回避</a:t>
            </a:r>
            <a:endParaRPr kumimoji="1" lang="ja-JP" altLang="en-US" sz="3200" dirty="0">
              <a:solidFill>
                <a:schemeClr val="tx1"/>
              </a:solidFill>
            </a:endParaRPr>
          </a:p>
        </p:txBody>
      </p:sp>
      <p:sp>
        <p:nvSpPr>
          <p:cNvPr id="18" name="円/楕円 17"/>
          <p:cNvSpPr/>
          <p:nvPr/>
        </p:nvSpPr>
        <p:spPr>
          <a:xfrm>
            <a:off x="6522401" y="3946386"/>
            <a:ext cx="2011680" cy="201168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3200" dirty="0" smtClean="0">
              <a:solidFill>
                <a:schemeClr val="tx1"/>
              </a:solidFill>
            </a:endParaRPr>
          </a:p>
          <a:p>
            <a:pPr algn="ctr"/>
            <a:r>
              <a:rPr lang="ja-JP" altLang="en-US" sz="3200" dirty="0" smtClean="0">
                <a:solidFill>
                  <a:schemeClr val="tx1"/>
                </a:solidFill>
              </a:rPr>
              <a:t>煩雑性の</a:t>
            </a:r>
            <a:r>
              <a:rPr lang="ja-JP" altLang="en-US" sz="3200" dirty="0">
                <a:solidFill>
                  <a:schemeClr val="tx1"/>
                </a:solidFill>
              </a:rPr>
              <a:t>解消</a:t>
            </a:r>
            <a:endParaRPr kumimoji="1" lang="ja-JP" altLang="en-US" sz="3200" dirty="0">
              <a:solidFill>
                <a:schemeClr val="tx1"/>
              </a:solidFill>
            </a:endParaRPr>
          </a:p>
        </p:txBody>
      </p:sp>
      <p:sp>
        <p:nvSpPr>
          <p:cNvPr id="11" name="テキスト ボックス 10"/>
          <p:cNvSpPr txBox="1"/>
          <p:nvPr/>
        </p:nvSpPr>
        <p:spPr>
          <a:xfrm>
            <a:off x="1112071" y="3197977"/>
            <a:ext cx="9967858" cy="1569660"/>
          </a:xfrm>
          <a:prstGeom prst="rect">
            <a:avLst/>
          </a:prstGeom>
          <a:solidFill>
            <a:schemeClr val="bg1"/>
          </a:solidFill>
          <a:ln w="38100">
            <a:solidFill>
              <a:schemeClr val="tx1"/>
            </a:solidFill>
            <a:prstDash val="dash"/>
          </a:ln>
        </p:spPr>
        <p:txBody>
          <a:bodyPr wrap="square" rtlCol="0">
            <a:spAutoFit/>
          </a:bodyPr>
          <a:lstStyle/>
          <a:p>
            <a:pPr algn="ctr"/>
            <a:r>
              <a:rPr kumimoji="1" lang="ja-JP" altLang="en-US" sz="4800" dirty="0" smtClean="0">
                <a:solidFill>
                  <a:srgbClr val="FF0000"/>
                </a:solidFill>
              </a:rPr>
              <a:t>それぞれ３つの要因</a:t>
            </a:r>
            <a:r>
              <a:rPr lang="ja-JP" altLang="en-US" sz="4800" dirty="0" smtClean="0">
                <a:solidFill>
                  <a:srgbClr val="FF0000"/>
                </a:solidFill>
              </a:rPr>
              <a:t>を上手く利用した</a:t>
            </a:r>
            <a:endParaRPr kumimoji="1" lang="en-US" altLang="ja-JP" sz="4800" dirty="0" smtClean="0">
              <a:solidFill>
                <a:srgbClr val="FF0000"/>
              </a:solidFill>
            </a:endParaRPr>
          </a:p>
          <a:p>
            <a:pPr algn="ctr"/>
            <a:r>
              <a:rPr kumimoji="1" lang="ja-JP" altLang="en-US" sz="4800" dirty="0" smtClean="0">
                <a:solidFill>
                  <a:srgbClr val="FF0000"/>
                </a:solidFill>
              </a:rPr>
              <a:t>ランキングであれば、より効果的！</a:t>
            </a:r>
            <a:endParaRPr kumimoji="1" lang="en-US" altLang="ja-JP" sz="4800" b="0" i="0" u="none" strike="noStrike" cap="none" baseline="0" dirty="0" smtClean="0">
              <a:solidFill>
                <a:srgbClr val="FF0000"/>
              </a:solidFill>
              <a:latin typeface="Arial"/>
              <a:ea typeface="Arial"/>
              <a:cs typeface="Arial"/>
              <a:sym typeface="Arial"/>
              <a:rtl val="0"/>
            </a:endParaRPr>
          </a:p>
        </p:txBody>
      </p:sp>
      <p:sp>
        <p:nvSpPr>
          <p:cNvPr id="3" name="スライド番号プレースホルダー 2"/>
          <p:cNvSpPr>
            <a:spLocks noGrp="1"/>
          </p:cNvSpPr>
          <p:nvPr>
            <p:ph type="sldNum" sz="quarter" idx="12"/>
          </p:nvPr>
        </p:nvSpPr>
        <p:spPr/>
        <p:txBody>
          <a:bodyPr/>
          <a:lstStyle/>
          <a:p>
            <a:fld id="{2D4E4668-AD62-4311-9B9F-4FF1402991B6}" type="slidenum">
              <a:rPr kumimoji="1" lang="ja-JP" altLang="en-US" smtClean="0"/>
              <a:t>24</a:t>
            </a:fld>
            <a:endParaRPr kumimoji="1" lang="ja-JP" altLang="en-US"/>
          </a:p>
        </p:txBody>
      </p:sp>
    </p:spTree>
    <p:extLst>
      <p:ext uri="{BB962C8B-B14F-4D97-AF65-F5344CB8AC3E}">
        <p14:creationId xmlns:p14="http://schemas.microsoft.com/office/powerpoint/2010/main" val="1976600076"/>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tx1"/>
                </a:solidFill>
                <a:latin typeface="+mj-ea"/>
                <a:cs typeface="Arial Unicode MS" panose="020B0604020202020204" pitchFamily="50" charset="-128"/>
              </a:rPr>
              <a:t>仮説導出</a:t>
            </a:r>
            <a:r>
              <a:rPr lang="ja-JP" altLang="en-US" dirty="0" smtClean="0">
                <a:solidFill>
                  <a:schemeClr val="tx1"/>
                </a:solidFill>
                <a:latin typeface="+mj-ea"/>
                <a:cs typeface="Arial Unicode MS" panose="020B0604020202020204" pitchFamily="50" charset="-128"/>
              </a:rPr>
              <a:t>（３）</a:t>
            </a:r>
            <a:endParaRPr kumimoji="1" lang="ja-JP" altLang="en-US" dirty="0">
              <a:solidFill>
                <a:schemeClr val="tx1"/>
              </a:solidFill>
              <a:latin typeface="+mj-ea"/>
              <a:cs typeface="Arial Unicode MS" panose="020B0604020202020204" pitchFamily="50" charset="-128"/>
            </a:endParaRPr>
          </a:p>
        </p:txBody>
      </p:sp>
      <p:sp>
        <p:nvSpPr>
          <p:cNvPr id="3" name="タイトル 1"/>
          <p:cNvSpPr txBox="1">
            <a:spLocks/>
          </p:cNvSpPr>
          <p:nvPr/>
        </p:nvSpPr>
        <p:spPr>
          <a:xfrm>
            <a:off x="1097280" y="286603"/>
            <a:ext cx="10058400" cy="1450757"/>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endParaRPr lang="ja-JP" altLang="en-US" dirty="0"/>
          </a:p>
        </p:txBody>
      </p:sp>
      <p:sp>
        <p:nvSpPr>
          <p:cNvPr id="4" name="テキスト ボックス 3"/>
          <p:cNvSpPr txBox="1"/>
          <p:nvPr/>
        </p:nvSpPr>
        <p:spPr>
          <a:xfrm>
            <a:off x="2952876" y="6457890"/>
            <a:ext cx="8860349" cy="369332"/>
          </a:xfrm>
          <a:prstGeom prst="rect">
            <a:avLst/>
          </a:prstGeom>
          <a:noFill/>
        </p:spPr>
        <p:txBody>
          <a:bodyPr wrap="square" rtlCol="0">
            <a:spAutoFit/>
          </a:bodyPr>
          <a:lstStyle/>
          <a:p>
            <a:r>
              <a:rPr kumimoji="1" lang="ja-JP" altLang="en-US" dirty="0" smtClean="0">
                <a:solidFill>
                  <a:schemeClr val="bg1"/>
                </a:solidFill>
              </a:rPr>
              <a:t>高美鳳アリス　井上哲浩</a:t>
            </a:r>
            <a:r>
              <a:rPr kumimoji="1" lang="en-US" altLang="ja-JP" dirty="0" smtClean="0">
                <a:solidFill>
                  <a:schemeClr val="bg1"/>
                </a:solidFill>
              </a:rPr>
              <a:t>(2009)</a:t>
            </a:r>
            <a:r>
              <a:rPr kumimoji="1" lang="ja-JP" altLang="en-US" dirty="0" smtClean="0">
                <a:solidFill>
                  <a:schemeClr val="bg1"/>
                </a:solidFill>
              </a:rPr>
              <a:t>「ランキング情報の選択行動に与える効果の測定</a:t>
            </a:r>
            <a:r>
              <a:rPr lang="ja-JP" altLang="en-US" dirty="0">
                <a:solidFill>
                  <a:schemeClr val="bg1"/>
                </a:solidFill>
              </a:rPr>
              <a:t>」</a:t>
            </a:r>
            <a:endParaRPr kumimoji="1" lang="ja-JP" altLang="en-US" dirty="0">
              <a:solidFill>
                <a:schemeClr val="bg1"/>
              </a:solidFill>
            </a:endParaRPr>
          </a:p>
        </p:txBody>
      </p:sp>
      <p:graphicFrame>
        <p:nvGraphicFramePr>
          <p:cNvPr id="5" name="図表 4"/>
          <p:cNvGraphicFramePr/>
          <p:nvPr>
            <p:extLst>
              <p:ext uri="{D42A27DB-BD31-4B8C-83A1-F6EECF244321}">
                <p14:modId xmlns:p14="http://schemas.microsoft.com/office/powerpoint/2010/main" val="3582237057"/>
              </p:ext>
            </p:extLst>
          </p:nvPr>
        </p:nvGraphicFramePr>
        <p:xfrm>
          <a:off x="646546" y="1737360"/>
          <a:ext cx="11425382" cy="42939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スライド番号プレースホルダー 5"/>
          <p:cNvSpPr>
            <a:spLocks noGrp="1"/>
          </p:cNvSpPr>
          <p:nvPr>
            <p:ph type="sldNum" sz="quarter" idx="12"/>
          </p:nvPr>
        </p:nvSpPr>
        <p:spPr/>
        <p:txBody>
          <a:bodyPr/>
          <a:lstStyle/>
          <a:p>
            <a:fld id="{2D4E4668-AD62-4311-9B9F-4FF1402991B6}" type="slidenum">
              <a:rPr kumimoji="1" lang="ja-JP" altLang="en-US" smtClean="0"/>
              <a:t>25</a:t>
            </a:fld>
            <a:endParaRPr kumimoji="1" lang="ja-JP" altLang="en-US"/>
          </a:p>
        </p:txBody>
      </p:sp>
    </p:spTree>
    <p:extLst>
      <p:ext uri="{BB962C8B-B14F-4D97-AF65-F5344CB8AC3E}">
        <p14:creationId xmlns:p14="http://schemas.microsoft.com/office/powerpoint/2010/main" val="25997376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4294967295"/>
          </p:nvPr>
        </p:nvSpPr>
        <p:spPr>
          <a:xfrm>
            <a:off x="-74429" y="1243437"/>
            <a:ext cx="11813059" cy="5799618"/>
          </a:xfrm>
        </p:spPr>
        <p:txBody>
          <a:bodyPr>
            <a:normAutofit fontScale="92500" lnSpcReduction="10000"/>
          </a:bodyPr>
          <a:lstStyle/>
          <a:p>
            <a:pPr marL="0" indent="0">
              <a:buNone/>
            </a:pPr>
            <a:endParaRPr lang="en-US" altLang="ja-JP" sz="3200" dirty="0" smtClean="0"/>
          </a:p>
          <a:p>
            <a:pPr marL="0" indent="0">
              <a:buNone/>
            </a:pPr>
            <a:r>
              <a:rPr kumimoji="1" lang="ja-JP" altLang="en-US" dirty="0" smtClean="0"/>
              <a:t>　</a:t>
            </a:r>
            <a:endParaRPr kumimoji="1" lang="en-US" altLang="ja-JP" dirty="0"/>
          </a:p>
          <a:p>
            <a:pPr marL="0" indent="0">
              <a:buNone/>
            </a:pPr>
            <a:endParaRPr lang="en-US" altLang="ja-JP" dirty="0" smtClean="0"/>
          </a:p>
          <a:p>
            <a:pPr marL="0" indent="0">
              <a:buNone/>
            </a:pPr>
            <a:endParaRPr kumimoji="1" lang="en-US" altLang="ja-JP" dirty="0"/>
          </a:p>
          <a:p>
            <a:pPr marL="0" indent="0">
              <a:buNone/>
            </a:pPr>
            <a:endParaRPr lang="en-US" altLang="ja-JP" dirty="0" smtClean="0"/>
          </a:p>
          <a:p>
            <a:pPr marL="0" indent="0">
              <a:buNone/>
            </a:pPr>
            <a:endParaRPr kumimoji="1" lang="en-US" altLang="ja-JP" dirty="0"/>
          </a:p>
          <a:p>
            <a:pPr marL="0" indent="0">
              <a:buNone/>
            </a:pPr>
            <a:endParaRPr lang="en-US" altLang="ja-JP" dirty="0" smtClean="0"/>
          </a:p>
          <a:p>
            <a:pPr marL="0" indent="0">
              <a:buNone/>
            </a:pPr>
            <a:endParaRPr kumimoji="1" lang="en-US" altLang="ja-JP" dirty="0"/>
          </a:p>
          <a:p>
            <a:pPr marL="0" indent="0">
              <a:buNone/>
            </a:pPr>
            <a:endParaRPr lang="en-US" altLang="ja-JP" dirty="0"/>
          </a:p>
          <a:p>
            <a:pPr marL="0" indent="0">
              <a:buNone/>
            </a:pPr>
            <a:r>
              <a:rPr lang="ja-JP" altLang="en-US" dirty="0" smtClean="0"/>
              <a:t>　　　　　　</a:t>
            </a:r>
            <a:r>
              <a:rPr lang="ja-JP" altLang="en-US" sz="2800" dirty="0" smtClean="0"/>
              <a:t>➡</a:t>
            </a:r>
            <a:r>
              <a:rPr lang="ja-JP" altLang="en-US" sz="2800" dirty="0" smtClean="0">
                <a:solidFill>
                  <a:schemeClr val="tx1"/>
                </a:solidFill>
              </a:rPr>
              <a:t>仲間内から離脱しないために</a:t>
            </a:r>
            <a:endParaRPr lang="en-US" altLang="ja-JP" sz="2800" dirty="0" smtClean="0">
              <a:solidFill>
                <a:schemeClr val="tx1"/>
              </a:solidFill>
            </a:endParaRPr>
          </a:p>
          <a:p>
            <a:pPr marL="0" indent="0">
              <a:buNone/>
            </a:pPr>
            <a:r>
              <a:rPr kumimoji="1" lang="ja-JP" altLang="en-US" sz="2800" dirty="0">
                <a:solidFill>
                  <a:schemeClr val="tx1"/>
                </a:solidFill>
              </a:rPr>
              <a:t>　</a:t>
            </a:r>
            <a:r>
              <a:rPr kumimoji="1" lang="ja-JP" altLang="en-US" sz="2800" dirty="0" smtClean="0">
                <a:solidFill>
                  <a:schemeClr val="tx1"/>
                </a:solidFill>
              </a:rPr>
              <a:t>　　　　　　「みんなが使っている商品、</a:t>
            </a:r>
            <a:r>
              <a:rPr kumimoji="1" lang="ja-JP" altLang="en-US" sz="3000" b="1" dirty="0" smtClean="0">
                <a:solidFill>
                  <a:srgbClr val="FF0000"/>
                </a:solidFill>
              </a:rPr>
              <a:t>一番人気の商品</a:t>
            </a:r>
            <a:r>
              <a:rPr kumimoji="1" lang="ja-JP" altLang="en-US" sz="2800" dirty="0" smtClean="0">
                <a:solidFill>
                  <a:schemeClr val="tx1"/>
                </a:solidFill>
              </a:rPr>
              <a:t>」を購入する</a:t>
            </a:r>
            <a:endParaRPr kumimoji="1" lang="en-US" altLang="ja-JP" sz="2800" dirty="0" smtClean="0">
              <a:solidFill>
                <a:schemeClr val="tx1"/>
              </a:solidFill>
            </a:endParaRPr>
          </a:p>
          <a:p>
            <a:pPr marL="0" indent="0">
              <a:buNone/>
            </a:pPr>
            <a:endParaRPr kumimoji="1" lang="en-US" altLang="ja-JP" dirty="0"/>
          </a:p>
          <a:p>
            <a:pPr marL="0" indent="0">
              <a:buNone/>
            </a:pPr>
            <a:r>
              <a:rPr kumimoji="1" lang="ja-JP" altLang="en-US" dirty="0" smtClean="0"/>
              <a:t>　　　　　　　　　　　　　　　　　　　　</a:t>
            </a:r>
            <a:endParaRPr kumimoji="1" lang="en-US" altLang="ja-JP" dirty="0"/>
          </a:p>
        </p:txBody>
      </p:sp>
      <p:sp>
        <p:nvSpPr>
          <p:cNvPr id="5" name="雲形吹き出し 4"/>
          <p:cNvSpPr/>
          <p:nvPr/>
        </p:nvSpPr>
        <p:spPr>
          <a:xfrm>
            <a:off x="7994930" y="2475131"/>
            <a:ext cx="4101577" cy="1727179"/>
          </a:xfrm>
          <a:prstGeom prst="cloudCallout">
            <a:avLst>
              <a:gd name="adj1" fmla="val -67838"/>
              <a:gd name="adj2" fmla="val 1368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kern="1200" dirty="0" smtClean="0">
                <a:solidFill>
                  <a:prstClr val="white"/>
                </a:solidFill>
              </a:rPr>
              <a:t>他者からどう思われているのだろう・・・</a:t>
            </a:r>
            <a:endParaRPr kumimoji="1" lang="ja-JP" altLang="en-US" sz="2000" kern="1200" dirty="0">
              <a:solidFill>
                <a:prstClr val="white"/>
              </a:solidFill>
            </a:endParaRPr>
          </a:p>
        </p:txBody>
      </p:sp>
      <p:sp>
        <p:nvSpPr>
          <p:cNvPr id="6" name="雲形吹き出し 5"/>
          <p:cNvSpPr/>
          <p:nvPr/>
        </p:nvSpPr>
        <p:spPr>
          <a:xfrm>
            <a:off x="555096" y="1943502"/>
            <a:ext cx="4107976" cy="1349925"/>
          </a:xfrm>
          <a:prstGeom prst="cloudCallout">
            <a:avLst>
              <a:gd name="adj1" fmla="val 35645"/>
              <a:gd name="adj2" fmla="val 7261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kern="1200" dirty="0" smtClean="0">
                <a:solidFill>
                  <a:prstClr val="white"/>
                </a:solidFill>
              </a:rPr>
              <a:t>他者に認められたい！</a:t>
            </a:r>
            <a:endParaRPr kumimoji="1" lang="ja-JP" altLang="en-US" sz="2000" kern="1200" dirty="0">
              <a:solidFill>
                <a:prstClr val="white"/>
              </a:solidFill>
            </a:endParaRPr>
          </a:p>
        </p:txBody>
      </p:sp>
      <p:pic>
        <p:nvPicPr>
          <p:cNvPr id="7" name="図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2267" y="2697018"/>
            <a:ext cx="2265766" cy="2198208"/>
          </a:xfrm>
          <a:prstGeom prst="rect">
            <a:avLst/>
          </a:prstGeom>
          <a:ln>
            <a:noFill/>
          </a:ln>
          <a:effectLst>
            <a:softEdge rad="112500"/>
          </a:effectLst>
        </p:spPr>
      </p:pic>
      <p:sp>
        <p:nvSpPr>
          <p:cNvPr id="2" name="テキスト ボックス 1"/>
          <p:cNvSpPr txBox="1"/>
          <p:nvPr/>
        </p:nvSpPr>
        <p:spPr>
          <a:xfrm>
            <a:off x="1029098" y="857538"/>
            <a:ext cx="5465853" cy="830997"/>
          </a:xfrm>
          <a:prstGeom prst="rect">
            <a:avLst/>
          </a:prstGeom>
          <a:noFill/>
        </p:spPr>
        <p:txBody>
          <a:bodyPr wrap="square" rtlCol="0">
            <a:spAutoFit/>
          </a:bodyPr>
          <a:lstStyle/>
          <a:p>
            <a:r>
              <a:rPr kumimoji="1" lang="ja-JP" altLang="en-US" sz="4800" b="0" i="0" u="none" strike="noStrike" cap="none" baseline="0" dirty="0" smtClean="0">
                <a:latin typeface="+mn-ea"/>
                <a:cs typeface="Arial"/>
                <a:sym typeface="Arial"/>
                <a:rtl val="0"/>
              </a:rPr>
              <a:t>仮説導出</a:t>
            </a:r>
            <a:r>
              <a:rPr lang="ja-JP" altLang="en-US" sz="4800" dirty="0" smtClean="0">
                <a:latin typeface="+mn-ea"/>
                <a:cs typeface="Arial"/>
                <a:sym typeface="Arial"/>
                <a:rtl val="0"/>
              </a:rPr>
              <a:t>（３）</a:t>
            </a:r>
            <a:endParaRPr kumimoji="1" lang="ja-JP" altLang="en-US" sz="4800" b="0" i="0" u="none" strike="noStrike" cap="none" baseline="0" dirty="0">
              <a:latin typeface="+mn-ea"/>
              <a:cs typeface="Arial"/>
              <a:sym typeface="Arial"/>
              <a:rtl val="0"/>
            </a:endParaRPr>
          </a:p>
        </p:txBody>
      </p:sp>
      <p:sp>
        <p:nvSpPr>
          <p:cNvPr id="4" name="テキスト ボックス 3"/>
          <p:cNvSpPr txBox="1"/>
          <p:nvPr/>
        </p:nvSpPr>
        <p:spPr>
          <a:xfrm>
            <a:off x="5551979" y="6421348"/>
            <a:ext cx="5408031" cy="400110"/>
          </a:xfrm>
          <a:prstGeom prst="rect">
            <a:avLst/>
          </a:prstGeom>
          <a:noFill/>
        </p:spPr>
        <p:txBody>
          <a:bodyPr wrap="square" rtlCol="0">
            <a:spAutoFit/>
          </a:bodyPr>
          <a:lstStyle/>
          <a:p>
            <a:r>
              <a:rPr kumimoji="1" lang="ja-JP" altLang="en-US" sz="2000" dirty="0">
                <a:solidFill>
                  <a:schemeClr val="bg1"/>
                </a:solidFill>
              </a:rPr>
              <a:t>佐藤</a:t>
            </a:r>
            <a:r>
              <a:rPr kumimoji="1" lang="ja-JP" altLang="en-US" sz="2000" dirty="0" smtClean="0">
                <a:solidFill>
                  <a:schemeClr val="bg1"/>
                </a:solidFill>
              </a:rPr>
              <a:t>典子</a:t>
            </a:r>
            <a:r>
              <a:rPr kumimoji="1" lang="en-US" altLang="ja-JP" sz="2000" dirty="0" smtClean="0">
                <a:solidFill>
                  <a:schemeClr val="bg1"/>
                </a:solidFill>
              </a:rPr>
              <a:t>(2009</a:t>
            </a:r>
            <a:r>
              <a:rPr kumimoji="1" lang="ja-JP" altLang="en-US" sz="2000" dirty="0" smtClean="0">
                <a:solidFill>
                  <a:schemeClr val="bg1"/>
                </a:solidFill>
              </a:rPr>
              <a:t>年</a:t>
            </a:r>
            <a:r>
              <a:rPr kumimoji="1" lang="en-US" altLang="ja-JP" sz="2000" dirty="0" smtClean="0">
                <a:solidFill>
                  <a:schemeClr val="bg1"/>
                </a:solidFill>
              </a:rPr>
              <a:t>)『</a:t>
            </a:r>
            <a:r>
              <a:rPr kumimoji="1" lang="ja-JP" altLang="en-US" sz="2000" dirty="0">
                <a:solidFill>
                  <a:schemeClr val="bg1"/>
                </a:solidFill>
              </a:rPr>
              <a:t>現代人の社会と心</a:t>
            </a:r>
            <a:r>
              <a:rPr kumimoji="1" lang="en-US" altLang="ja-JP" sz="2000" dirty="0" smtClean="0">
                <a:solidFill>
                  <a:schemeClr val="bg1"/>
                </a:solidFill>
              </a:rPr>
              <a:t>』</a:t>
            </a:r>
            <a:endParaRPr kumimoji="1" lang="ja-JP" altLang="en-US" sz="2000" b="0" i="0" u="none" strike="noStrike" cap="none" baseline="0" dirty="0">
              <a:solidFill>
                <a:schemeClr val="bg1"/>
              </a:solidFill>
              <a:sym typeface="Arial"/>
              <a:rtl val="0"/>
            </a:endParaRPr>
          </a:p>
        </p:txBody>
      </p:sp>
      <p:sp>
        <p:nvSpPr>
          <p:cNvPr id="8" name="スライド番号プレースホルダー 7"/>
          <p:cNvSpPr>
            <a:spLocks noGrp="1"/>
          </p:cNvSpPr>
          <p:nvPr>
            <p:ph type="sldNum" idx="12"/>
          </p:nvPr>
        </p:nvSpPr>
        <p:spPr/>
        <p:txBody>
          <a:bodyPr/>
          <a:lstStyle/>
          <a:p>
            <a:pPr marL="0" marR="0" lvl="0" indent="0" algn="r" rtl="0">
              <a:spcBef>
                <a:spcPts val="0"/>
              </a:spcBef>
              <a:buSzPct val="25000"/>
              <a:buNone/>
            </a:pPr>
            <a:fld id="{00000000-1234-1234-1234-123412341234}" type="slidenum">
              <a:rPr lang="en-US" altLang="ja-JP" sz="1050" b="0" i="0" u="none" strike="noStrike" cap="none" baseline="0" smtClean="0">
                <a:solidFill>
                  <a:srgbClr val="FFFFFF"/>
                </a:solidFill>
                <a:latin typeface="Calibri"/>
                <a:ea typeface="Calibri"/>
                <a:cs typeface="Calibri"/>
                <a:sym typeface="Calibri"/>
              </a:rPr>
              <a:t>26</a:t>
            </a:fld>
            <a:endParaRPr lang="ja-JP" sz="1050" b="0" i="0" u="none" strike="noStrike" cap="none" baseline="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10581373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idx="1"/>
          </p:nvPr>
        </p:nvSpPr>
        <p:spPr>
          <a:xfrm>
            <a:off x="1408152" y="2784190"/>
            <a:ext cx="10058399" cy="1613043"/>
          </a:xfrm>
        </p:spPr>
        <p:txBody>
          <a:bodyPr/>
          <a:lstStyle/>
          <a:p>
            <a:pPr indent="0">
              <a:buNone/>
            </a:pPr>
            <a:r>
              <a:rPr kumimoji="1" lang="ja-JP" altLang="en-US" sz="4000" dirty="0" smtClean="0">
                <a:solidFill>
                  <a:schemeClr val="tx1"/>
                </a:solidFill>
              </a:rPr>
              <a:t>同調傾向の強い人には、</a:t>
            </a:r>
            <a:endParaRPr kumimoji="1" lang="en-US" altLang="ja-JP" sz="4000" dirty="0" smtClean="0">
              <a:solidFill>
                <a:schemeClr val="tx1"/>
              </a:solidFill>
            </a:endParaRPr>
          </a:p>
          <a:p>
            <a:pPr indent="0">
              <a:buNone/>
            </a:pPr>
            <a:r>
              <a:rPr kumimoji="1" lang="ja-JP" altLang="en-US" sz="4400" b="1" dirty="0" smtClean="0">
                <a:solidFill>
                  <a:srgbClr val="FFC000"/>
                </a:solidFill>
              </a:rPr>
              <a:t>人気誘導型ランキング</a:t>
            </a:r>
            <a:r>
              <a:rPr kumimoji="1" lang="ja-JP" altLang="en-US" sz="4000" dirty="0" smtClean="0">
                <a:solidFill>
                  <a:schemeClr val="tx1"/>
                </a:solidFill>
              </a:rPr>
              <a:t>が有効</a:t>
            </a:r>
            <a:r>
              <a:rPr lang="ja-JP" altLang="en-US" sz="4000" dirty="0" smtClean="0">
                <a:solidFill>
                  <a:schemeClr val="tx1"/>
                </a:solidFill>
              </a:rPr>
              <a:t>である。</a:t>
            </a:r>
            <a:endParaRPr kumimoji="1" lang="ja-JP" altLang="en-US" sz="4000" dirty="0">
              <a:solidFill>
                <a:schemeClr val="tx1"/>
              </a:solidFill>
            </a:endParaRPr>
          </a:p>
        </p:txBody>
      </p:sp>
      <p:pic>
        <p:nvPicPr>
          <p:cNvPr id="5" name="図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71709" y="4132892"/>
            <a:ext cx="1568648" cy="2170670"/>
          </a:xfrm>
          <a:prstGeom prst="rect">
            <a:avLst/>
          </a:prstGeom>
        </p:spPr>
      </p:pic>
      <p:sp>
        <p:nvSpPr>
          <p:cNvPr id="3" name="テキスト ボックス 2"/>
          <p:cNvSpPr txBox="1"/>
          <p:nvPr/>
        </p:nvSpPr>
        <p:spPr>
          <a:xfrm>
            <a:off x="1036677" y="832207"/>
            <a:ext cx="4977830" cy="830997"/>
          </a:xfrm>
          <a:prstGeom prst="rect">
            <a:avLst/>
          </a:prstGeom>
          <a:noFill/>
        </p:spPr>
        <p:txBody>
          <a:bodyPr wrap="square" rtlCol="0">
            <a:spAutoFit/>
          </a:bodyPr>
          <a:lstStyle/>
          <a:p>
            <a:r>
              <a:rPr kumimoji="1" lang="ja-JP" altLang="en-US" sz="4800" b="0" i="0" u="none" strike="noStrike" cap="none" baseline="0" dirty="0" smtClean="0">
                <a:solidFill>
                  <a:srgbClr val="000000"/>
                </a:solidFill>
                <a:latin typeface="Arial"/>
                <a:ea typeface="Arial"/>
                <a:cs typeface="Arial"/>
                <a:sym typeface="Arial"/>
                <a:rtl val="0"/>
              </a:rPr>
              <a:t>仮説導出</a:t>
            </a:r>
            <a:r>
              <a:rPr lang="ja-JP" altLang="en-US" sz="4800" dirty="0" smtClean="0">
                <a:sym typeface="Arial"/>
                <a:rtl val="0"/>
              </a:rPr>
              <a:t>（３）</a:t>
            </a:r>
            <a:endParaRPr kumimoji="1" lang="ja-JP" altLang="en-US" sz="4800" b="0" i="0" u="none" strike="noStrike" cap="none" baseline="0" dirty="0">
              <a:solidFill>
                <a:srgbClr val="000000"/>
              </a:solidFill>
              <a:latin typeface="Arial"/>
              <a:ea typeface="Arial"/>
              <a:cs typeface="Arial"/>
              <a:sym typeface="Arial"/>
              <a:rtl val="0"/>
            </a:endParaRPr>
          </a:p>
        </p:txBody>
      </p:sp>
      <p:sp>
        <p:nvSpPr>
          <p:cNvPr id="2" name="スライド番号プレースホルダー 1"/>
          <p:cNvSpPr>
            <a:spLocks noGrp="1"/>
          </p:cNvSpPr>
          <p:nvPr>
            <p:ph type="sldNum" idx="12"/>
          </p:nvPr>
        </p:nvSpPr>
        <p:spPr/>
        <p:txBody>
          <a:bodyPr/>
          <a:lstStyle/>
          <a:p>
            <a:pPr marL="0" marR="0" lvl="0" indent="0" algn="r" rtl="0">
              <a:spcBef>
                <a:spcPts val="0"/>
              </a:spcBef>
              <a:buSzPct val="25000"/>
              <a:buNone/>
            </a:pPr>
            <a:fld id="{00000000-1234-1234-1234-123412341234}" type="slidenum">
              <a:rPr lang="en-US" altLang="ja-JP" sz="1050" b="0" i="0" u="none" strike="noStrike" cap="none" baseline="0" smtClean="0">
                <a:solidFill>
                  <a:srgbClr val="FFFFFF"/>
                </a:solidFill>
                <a:latin typeface="Calibri"/>
                <a:ea typeface="Calibri"/>
                <a:cs typeface="Calibri"/>
                <a:sym typeface="Calibri"/>
              </a:rPr>
              <a:t>27</a:t>
            </a:fld>
            <a:endParaRPr lang="ja-JP" sz="1050" b="0" i="0" u="none" strike="noStrike" cap="none" baseline="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31336239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p:cNvGrpSpPr/>
          <p:nvPr/>
        </p:nvGrpSpPr>
        <p:grpSpPr>
          <a:xfrm>
            <a:off x="967787" y="2433861"/>
            <a:ext cx="10715329" cy="4424139"/>
            <a:chOff x="967787" y="2433861"/>
            <a:chExt cx="10715329" cy="4424139"/>
          </a:xfrm>
        </p:grpSpPr>
        <p:sp>
          <p:nvSpPr>
            <p:cNvPr id="6" name="コンテンツ プレースホルダー 2"/>
            <p:cNvSpPr txBox="1">
              <a:spLocks/>
            </p:cNvSpPr>
            <p:nvPr/>
          </p:nvSpPr>
          <p:spPr>
            <a:xfrm>
              <a:off x="1097280" y="2516422"/>
              <a:ext cx="10585836" cy="4341578"/>
            </a:xfrm>
            <a:prstGeom prst="rect">
              <a:avLst/>
            </a:prstGeom>
          </p:spPr>
          <p:txBody>
            <a:bodyPr vert="horz" lIns="0" tIns="45720" rIns="0" bIns="45720" numCol="2"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kumimoji="1"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9pPr>
            </a:lstStyle>
            <a:p>
              <a:pPr marL="0" indent="0">
                <a:lnSpc>
                  <a:spcPct val="100000"/>
                </a:lnSpc>
                <a:buFont typeface="Calibri" panose="020F0502020204030204" pitchFamily="34" charset="0"/>
                <a:buNone/>
              </a:pPr>
              <a:r>
                <a:rPr lang="ja-JP" altLang="en-US" sz="2400" dirty="0" smtClean="0">
                  <a:solidFill>
                    <a:schemeClr val="tx1"/>
                  </a:solidFill>
                </a:rPr>
                <a:t>①保証</a:t>
              </a:r>
              <a:endParaRPr lang="en-US" altLang="ja-JP" sz="2400" dirty="0" smtClean="0">
                <a:solidFill>
                  <a:schemeClr val="tx1"/>
                </a:solidFill>
              </a:endParaRPr>
            </a:p>
            <a:p>
              <a:pPr marL="0" indent="0">
                <a:lnSpc>
                  <a:spcPct val="100000"/>
                </a:lnSpc>
                <a:buFont typeface="Calibri" panose="020F0502020204030204" pitchFamily="34" charset="0"/>
                <a:buNone/>
              </a:pPr>
              <a:r>
                <a:rPr lang="ja-JP" altLang="en-US" sz="2400" dirty="0" smtClean="0">
                  <a:solidFill>
                    <a:schemeClr val="tx1"/>
                  </a:solidFill>
                </a:rPr>
                <a:t>②ブランド・ロイヤリティ</a:t>
              </a:r>
              <a:endParaRPr lang="en-US" altLang="ja-JP" sz="2400" dirty="0" smtClean="0">
                <a:solidFill>
                  <a:schemeClr val="tx1"/>
                </a:solidFill>
              </a:endParaRPr>
            </a:p>
            <a:p>
              <a:pPr marL="0" indent="0">
                <a:lnSpc>
                  <a:spcPct val="100000"/>
                </a:lnSpc>
                <a:buFont typeface="Calibri" panose="020F0502020204030204" pitchFamily="34" charset="0"/>
                <a:buNone/>
              </a:pPr>
              <a:r>
                <a:rPr lang="ja-JP" altLang="en-US" sz="2400" dirty="0" smtClean="0">
                  <a:solidFill>
                    <a:schemeClr val="tx1"/>
                  </a:solidFill>
                </a:rPr>
                <a:t>③ブランド・イメージ</a:t>
              </a:r>
              <a:endParaRPr lang="en-US" altLang="ja-JP" sz="2400" dirty="0" smtClean="0">
                <a:solidFill>
                  <a:schemeClr val="tx1"/>
                </a:solidFill>
              </a:endParaRPr>
            </a:p>
            <a:p>
              <a:pPr marL="0" indent="0">
                <a:lnSpc>
                  <a:spcPct val="100000"/>
                </a:lnSpc>
                <a:buFont typeface="Calibri" panose="020F0502020204030204" pitchFamily="34" charset="0"/>
                <a:buNone/>
              </a:pPr>
              <a:r>
                <a:rPr lang="ja-JP" altLang="en-US" sz="2400" dirty="0" smtClean="0">
                  <a:solidFill>
                    <a:schemeClr val="tx1"/>
                  </a:solidFill>
                </a:rPr>
                <a:t>④民間機関による商品テストの利用</a:t>
              </a:r>
              <a:endParaRPr lang="en-US" altLang="ja-JP" sz="2400" dirty="0" smtClean="0">
                <a:solidFill>
                  <a:schemeClr val="tx1"/>
                </a:solidFill>
              </a:endParaRPr>
            </a:p>
            <a:p>
              <a:pPr marL="0" indent="0">
                <a:lnSpc>
                  <a:spcPct val="100000"/>
                </a:lnSpc>
                <a:buFont typeface="Calibri" panose="020F0502020204030204" pitchFamily="34" charset="0"/>
                <a:buNone/>
              </a:pPr>
              <a:r>
                <a:rPr lang="ja-JP" altLang="en-US" sz="2400" dirty="0" smtClean="0">
                  <a:solidFill>
                    <a:schemeClr val="tx1"/>
                  </a:solidFill>
                </a:rPr>
                <a:t>⑤ストア・イメージ</a:t>
              </a:r>
              <a:endParaRPr lang="en-US" altLang="ja-JP" sz="2400" dirty="0" smtClean="0">
                <a:solidFill>
                  <a:schemeClr val="tx1"/>
                </a:solidFill>
              </a:endParaRPr>
            </a:p>
            <a:p>
              <a:pPr marL="0" indent="0">
                <a:lnSpc>
                  <a:spcPct val="100000"/>
                </a:lnSpc>
                <a:buFont typeface="Calibri" panose="020F0502020204030204" pitchFamily="34" charset="0"/>
                <a:buNone/>
              </a:pPr>
              <a:r>
                <a:rPr lang="ja-JP" altLang="en-US" sz="2400" dirty="0" smtClean="0">
                  <a:solidFill>
                    <a:schemeClr val="tx1"/>
                  </a:solidFill>
                </a:rPr>
                <a:t>⑥試供品の利用</a:t>
              </a:r>
              <a:endParaRPr lang="en-US" altLang="ja-JP" sz="2400" dirty="0" smtClean="0">
                <a:solidFill>
                  <a:schemeClr val="tx1"/>
                </a:solidFill>
              </a:endParaRPr>
            </a:p>
            <a:p>
              <a:pPr marL="0" indent="0">
                <a:lnSpc>
                  <a:spcPct val="100000"/>
                </a:lnSpc>
                <a:buFont typeface="Calibri" panose="020F0502020204030204" pitchFamily="34" charset="0"/>
                <a:buNone/>
              </a:pPr>
              <a:endParaRPr lang="en-US" altLang="ja-JP" sz="2400" dirty="0" smtClean="0">
                <a:solidFill>
                  <a:schemeClr val="tx1"/>
                </a:solidFill>
              </a:endParaRPr>
            </a:p>
            <a:p>
              <a:pPr marL="0" indent="0">
                <a:lnSpc>
                  <a:spcPct val="100000"/>
                </a:lnSpc>
                <a:buFont typeface="Calibri" panose="020F0502020204030204" pitchFamily="34" charset="0"/>
                <a:buNone/>
              </a:pPr>
              <a:endParaRPr lang="en-US" altLang="ja-JP" sz="2400" dirty="0" smtClean="0">
                <a:solidFill>
                  <a:schemeClr val="tx1"/>
                </a:solidFill>
              </a:endParaRPr>
            </a:p>
            <a:p>
              <a:pPr marL="0" indent="0">
                <a:lnSpc>
                  <a:spcPct val="100000"/>
                </a:lnSpc>
                <a:buFont typeface="Calibri" panose="020F0502020204030204" pitchFamily="34" charset="0"/>
                <a:buNone/>
              </a:pPr>
              <a:r>
                <a:rPr lang="ja-JP" altLang="en-US" sz="2400" dirty="0" smtClean="0">
                  <a:solidFill>
                    <a:schemeClr val="tx1"/>
                  </a:solidFill>
                </a:rPr>
                <a:t>⑦金銭返却の保証</a:t>
              </a:r>
              <a:endParaRPr lang="en-US" altLang="ja-JP" sz="2400" dirty="0" smtClean="0">
                <a:solidFill>
                  <a:schemeClr val="tx1"/>
                </a:solidFill>
              </a:endParaRPr>
            </a:p>
            <a:p>
              <a:pPr marL="0" indent="0">
                <a:lnSpc>
                  <a:spcPct val="100000"/>
                </a:lnSpc>
                <a:buFont typeface="Calibri" panose="020F0502020204030204" pitchFamily="34" charset="0"/>
                <a:buNone/>
              </a:pPr>
              <a:r>
                <a:rPr lang="ja-JP" altLang="en-US" sz="2400" dirty="0" smtClean="0">
                  <a:solidFill>
                    <a:schemeClr val="tx1"/>
                  </a:solidFill>
                </a:rPr>
                <a:t>⑧公共機関による商品テストの利用</a:t>
              </a:r>
              <a:endParaRPr lang="en-US" altLang="ja-JP" sz="2400" dirty="0" smtClean="0">
                <a:solidFill>
                  <a:schemeClr val="tx1"/>
                </a:solidFill>
              </a:endParaRPr>
            </a:p>
            <a:p>
              <a:pPr marL="0" indent="0">
                <a:lnSpc>
                  <a:spcPct val="100000"/>
                </a:lnSpc>
                <a:buFont typeface="Calibri" panose="020F0502020204030204" pitchFamily="34" charset="0"/>
                <a:buNone/>
              </a:pPr>
              <a:r>
                <a:rPr lang="ja-JP" altLang="en-US" sz="2400" dirty="0" smtClean="0">
                  <a:solidFill>
                    <a:schemeClr val="tx1"/>
                  </a:solidFill>
                </a:rPr>
                <a:t>⑨買い回り</a:t>
              </a:r>
              <a:endParaRPr lang="en-US" altLang="ja-JP" sz="2400" dirty="0" smtClean="0">
                <a:solidFill>
                  <a:schemeClr val="tx1"/>
                </a:solidFill>
              </a:endParaRPr>
            </a:p>
            <a:p>
              <a:pPr marL="0" indent="0">
                <a:lnSpc>
                  <a:spcPct val="100000"/>
                </a:lnSpc>
                <a:buFont typeface="Calibri" panose="020F0502020204030204" pitchFamily="34" charset="0"/>
                <a:buNone/>
              </a:pPr>
              <a:r>
                <a:rPr lang="ja-JP" altLang="en-US" sz="2400" dirty="0" smtClean="0">
                  <a:solidFill>
                    <a:schemeClr val="tx1"/>
                  </a:solidFill>
                </a:rPr>
                <a:t>⑩値段の高さ</a:t>
              </a:r>
              <a:endParaRPr lang="en-US" altLang="ja-JP" sz="2400" dirty="0" smtClean="0">
                <a:solidFill>
                  <a:schemeClr val="tx1"/>
                </a:solidFill>
              </a:endParaRPr>
            </a:p>
            <a:p>
              <a:pPr marL="0" indent="0">
                <a:lnSpc>
                  <a:spcPct val="100000"/>
                </a:lnSpc>
                <a:buFont typeface="Calibri" panose="020F0502020204030204" pitchFamily="34" charset="0"/>
                <a:buNone/>
              </a:pPr>
              <a:r>
                <a:rPr lang="ja-JP" altLang="en-US" sz="2400" dirty="0" smtClean="0">
                  <a:solidFill>
                    <a:schemeClr val="tx1"/>
                  </a:solidFill>
                </a:rPr>
                <a:t>⑪口コミ</a:t>
              </a:r>
              <a:endParaRPr lang="en-US" altLang="ja-JP" sz="2400" dirty="0" smtClean="0">
                <a:solidFill>
                  <a:schemeClr val="tx1"/>
                </a:solidFill>
              </a:endParaRPr>
            </a:p>
          </p:txBody>
        </p:sp>
        <p:sp>
          <p:nvSpPr>
            <p:cNvPr id="7" name="円/楕円 6"/>
            <p:cNvSpPr/>
            <p:nvPr/>
          </p:nvSpPr>
          <p:spPr>
            <a:xfrm>
              <a:off x="967787" y="2433861"/>
              <a:ext cx="1402429" cy="589661"/>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800" kern="1200">
                <a:solidFill>
                  <a:prstClr val="black"/>
                </a:solidFill>
              </a:endParaRPr>
            </a:p>
          </p:txBody>
        </p:sp>
        <p:sp>
          <p:nvSpPr>
            <p:cNvPr id="9" name="円/楕円 8"/>
            <p:cNvSpPr/>
            <p:nvPr/>
          </p:nvSpPr>
          <p:spPr>
            <a:xfrm>
              <a:off x="1011046" y="3962638"/>
              <a:ext cx="4841568" cy="784839"/>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800" kern="1200" dirty="0">
                <a:solidFill>
                  <a:prstClr val="black"/>
                </a:solidFill>
              </a:endParaRPr>
            </a:p>
          </p:txBody>
        </p:sp>
        <p:sp>
          <p:nvSpPr>
            <p:cNvPr id="10" name="円/楕円 9"/>
            <p:cNvSpPr/>
            <p:nvPr/>
          </p:nvSpPr>
          <p:spPr>
            <a:xfrm>
              <a:off x="6322307" y="2914034"/>
              <a:ext cx="4841568" cy="784839"/>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800" kern="1200">
                <a:solidFill>
                  <a:prstClr val="black"/>
                </a:solidFill>
              </a:endParaRPr>
            </a:p>
          </p:txBody>
        </p:sp>
      </p:grpSp>
      <p:sp>
        <p:nvSpPr>
          <p:cNvPr id="2" name="タイトル 1"/>
          <p:cNvSpPr>
            <a:spLocks noGrp="1"/>
          </p:cNvSpPr>
          <p:nvPr>
            <p:ph type="title"/>
          </p:nvPr>
        </p:nvSpPr>
        <p:spPr/>
        <p:txBody>
          <a:bodyPr/>
          <a:lstStyle/>
          <a:p>
            <a:r>
              <a:rPr kumimoji="1" lang="ja-JP" altLang="en-US" dirty="0" smtClean="0">
                <a:solidFill>
                  <a:schemeClr val="tx1"/>
                </a:solidFill>
              </a:rPr>
              <a:t>仮説導出（３）</a:t>
            </a:r>
            <a:endParaRPr kumimoji="1" lang="ja-JP" altLang="en-US" dirty="0">
              <a:solidFill>
                <a:schemeClr val="tx1"/>
              </a:solidFill>
            </a:endParaRPr>
          </a:p>
        </p:txBody>
      </p:sp>
      <p:sp>
        <p:nvSpPr>
          <p:cNvPr id="3" name="コンテンツ プレースホルダー 2"/>
          <p:cNvSpPr>
            <a:spLocks noGrp="1"/>
          </p:cNvSpPr>
          <p:nvPr>
            <p:ph idx="1"/>
          </p:nvPr>
        </p:nvSpPr>
        <p:spPr>
          <a:xfrm>
            <a:off x="1097280" y="1954918"/>
            <a:ext cx="10058400" cy="498221"/>
          </a:xfrm>
        </p:spPr>
        <p:txBody>
          <a:bodyPr>
            <a:normAutofit fontScale="92500" lnSpcReduction="10000"/>
          </a:bodyPr>
          <a:lstStyle/>
          <a:p>
            <a:r>
              <a:rPr lang="ja-JP" altLang="en-US" sz="3200" dirty="0">
                <a:solidFill>
                  <a:schemeClr val="tx1"/>
                </a:solidFill>
              </a:rPr>
              <a:t>知覚されたリスクの低減方法</a:t>
            </a:r>
            <a:endParaRPr kumimoji="1" lang="ja-JP" altLang="en-US" sz="3200" dirty="0">
              <a:solidFill>
                <a:schemeClr val="tx1"/>
              </a:solidFill>
            </a:endParaRPr>
          </a:p>
        </p:txBody>
      </p:sp>
      <p:sp>
        <p:nvSpPr>
          <p:cNvPr id="4" name="スライド番号プレースホルダー 3"/>
          <p:cNvSpPr>
            <a:spLocks noGrp="1"/>
          </p:cNvSpPr>
          <p:nvPr>
            <p:ph type="sldNum" sz="quarter" idx="12"/>
          </p:nvPr>
        </p:nvSpPr>
        <p:spPr/>
        <p:txBody>
          <a:bodyPr/>
          <a:lstStyle/>
          <a:p>
            <a:fld id="{2D4E4668-AD62-4311-9B9F-4FF1402991B6}" type="slidenum">
              <a:rPr kumimoji="1" lang="ja-JP" altLang="en-US" smtClean="0"/>
              <a:t>28</a:t>
            </a:fld>
            <a:endParaRPr kumimoji="1" lang="ja-JP" altLang="en-US"/>
          </a:p>
        </p:txBody>
      </p:sp>
      <p:sp>
        <p:nvSpPr>
          <p:cNvPr id="8" name="円/楕円 7"/>
          <p:cNvSpPr/>
          <p:nvPr/>
        </p:nvSpPr>
        <p:spPr>
          <a:xfrm>
            <a:off x="6139543" y="4622800"/>
            <a:ext cx="1683657"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3999506" y="6459785"/>
            <a:ext cx="9159903" cy="369332"/>
          </a:xfrm>
          <a:prstGeom prst="rect">
            <a:avLst/>
          </a:prstGeom>
          <a:noFill/>
        </p:spPr>
        <p:txBody>
          <a:bodyPr wrap="square" rtlCol="0">
            <a:spAutoFit/>
          </a:bodyPr>
          <a:lstStyle/>
          <a:p>
            <a:pPr lvl="0"/>
            <a:r>
              <a:rPr lang="ja-JP" altLang="en-US" dirty="0" smtClean="0">
                <a:solidFill>
                  <a:schemeClr val="bg1"/>
                </a:solidFill>
              </a:rPr>
              <a:t>神山進（</a:t>
            </a:r>
            <a:r>
              <a:rPr lang="en-US" altLang="ja-JP" dirty="0" smtClean="0">
                <a:solidFill>
                  <a:schemeClr val="bg1"/>
                </a:solidFill>
              </a:rPr>
              <a:t>1997</a:t>
            </a:r>
            <a:r>
              <a:rPr lang="ja-JP" altLang="en-US" dirty="0" smtClean="0">
                <a:solidFill>
                  <a:schemeClr val="bg1"/>
                </a:solidFill>
              </a:rPr>
              <a:t>）「消費者</a:t>
            </a:r>
            <a:r>
              <a:rPr lang="ja-JP" altLang="en-US" dirty="0">
                <a:solidFill>
                  <a:schemeClr val="bg1"/>
                </a:solidFill>
              </a:rPr>
              <a:t>の心理と行動 </a:t>
            </a:r>
            <a:r>
              <a:rPr lang="en-US" altLang="ja-JP" dirty="0">
                <a:solidFill>
                  <a:schemeClr val="bg1"/>
                </a:solidFill>
              </a:rPr>
              <a:t>: </a:t>
            </a:r>
            <a:r>
              <a:rPr lang="ja-JP" altLang="en-US" dirty="0">
                <a:solidFill>
                  <a:schemeClr val="bg1"/>
                </a:solidFill>
              </a:rPr>
              <a:t>リスク知覚とマーケティング</a:t>
            </a:r>
            <a:r>
              <a:rPr lang="ja-JP" altLang="en-US" dirty="0" smtClean="0">
                <a:solidFill>
                  <a:schemeClr val="bg1"/>
                </a:solidFill>
              </a:rPr>
              <a:t>対応」 </a:t>
            </a:r>
            <a:endParaRPr lang="en-US" altLang="ja-JP" dirty="0">
              <a:solidFill>
                <a:schemeClr val="bg1"/>
              </a:solidFill>
            </a:endParaRPr>
          </a:p>
        </p:txBody>
      </p:sp>
    </p:spTree>
    <p:extLst>
      <p:ext uri="{BB962C8B-B14F-4D97-AF65-F5344CB8AC3E}">
        <p14:creationId xmlns:p14="http://schemas.microsoft.com/office/powerpoint/2010/main" val="34536173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idx="1"/>
          </p:nvPr>
        </p:nvSpPr>
        <p:spPr>
          <a:xfrm>
            <a:off x="1154083" y="2674104"/>
            <a:ext cx="10058400" cy="2091952"/>
          </a:xfrm>
        </p:spPr>
        <p:txBody>
          <a:bodyPr/>
          <a:lstStyle/>
          <a:p>
            <a:endParaRPr kumimoji="1" lang="en-US" altLang="ja-JP" dirty="0" smtClean="0"/>
          </a:p>
          <a:p>
            <a:pPr indent="0">
              <a:buNone/>
            </a:pPr>
            <a:r>
              <a:rPr kumimoji="1" lang="ja-JP" altLang="en-US" sz="4000" dirty="0" smtClean="0">
                <a:solidFill>
                  <a:schemeClr val="tx1"/>
                </a:solidFill>
              </a:rPr>
              <a:t>リスク回避思考の人には、</a:t>
            </a:r>
            <a:endParaRPr kumimoji="1" lang="en-US" altLang="ja-JP" sz="4000" dirty="0" smtClean="0">
              <a:solidFill>
                <a:schemeClr val="tx1"/>
              </a:solidFill>
            </a:endParaRPr>
          </a:p>
          <a:p>
            <a:pPr indent="0">
              <a:buNone/>
            </a:pPr>
            <a:r>
              <a:rPr kumimoji="1" lang="ja-JP" altLang="en-US" sz="4400" dirty="0" smtClean="0">
                <a:solidFill>
                  <a:srgbClr val="FFC000"/>
                </a:solidFill>
              </a:rPr>
              <a:t>品質保証型ランキング</a:t>
            </a:r>
            <a:r>
              <a:rPr kumimoji="1" lang="ja-JP" altLang="en-US" sz="4000" dirty="0" smtClean="0">
                <a:solidFill>
                  <a:schemeClr val="tx1"/>
                </a:solidFill>
              </a:rPr>
              <a:t>が有効</a:t>
            </a:r>
            <a:r>
              <a:rPr lang="ja-JP" altLang="en-US" sz="4000" dirty="0" smtClean="0">
                <a:solidFill>
                  <a:schemeClr val="tx1"/>
                </a:solidFill>
              </a:rPr>
              <a:t>である。</a:t>
            </a:r>
            <a:endParaRPr kumimoji="1" lang="en-US" altLang="ja-JP" sz="4000" dirty="0" smtClean="0">
              <a:solidFill>
                <a:schemeClr val="tx1"/>
              </a:solidFill>
            </a:endParaRPr>
          </a:p>
          <a:p>
            <a:endParaRPr kumimoji="1" lang="ja-JP" altLang="en-US" sz="4000" dirty="0"/>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76500" y="3937686"/>
            <a:ext cx="1568648" cy="2170670"/>
          </a:xfrm>
          <a:prstGeom prst="rect">
            <a:avLst/>
          </a:prstGeom>
        </p:spPr>
      </p:pic>
      <p:sp>
        <p:nvSpPr>
          <p:cNvPr id="5" name="テキスト ボックス 4"/>
          <p:cNvSpPr txBox="1"/>
          <p:nvPr/>
        </p:nvSpPr>
        <p:spPr>
          <a:xfrm>
            <a:off x="1134438" y="946386"/>
            <a:ext cx="3827124" cy="830997"/>
          </a:xfrm>
          <a:prstGeom prst="rect">
            <a:avLst/>
          </a:prstGeom>
          <a:noFill/>
        </p:spPr>
        <p:txBody>
          <a:bodyPr wrap="square" rtlCol="0">
            <a:spAutoFit/>
          </a:bodyPr>
          <a:lstStyle/>
          <a:p>
            <a:r>
              <a:rPr kumimoji="1" lang="ja-JP" altLang="en-US" sz="4800" dirty="0"/>
              <a:t>仮説</a:t>
            </a:r>
            <a:r>
              <a:rPr kumimoji="1" lang="ja-JP" altLang="en-US" sz="4800" dirty="0" smtClean="0"/>
              <a:t>導出</a:t>
            </a:r>
            <a:r>
              <a:rPr lang="ja-JP" altLang="en-US" sz="4800" dirty="0" smtClean="0"/>
              <a:t>（３）</a:t>
            </a:r>
            <a:endParaRPr kumimoji="1" lang="ja-JP" altLang="en-US" sz="4800" b="0" i="0" u="none" strike="noStrike" cap="none" baseline="0" dirty="0">
              <a:solidFill>
                <a:srgbClr val="000000"/>
              </a:solidFill>
              <a:sym typeface="Arial"/>
              <a:rtl val="0"/>
            </a:endParaRPr>
          </a:p>
        </p:txBody>
      </p:sp>
      <p:sp>
        <p:nvSpPr>
          <p:cNvPr id="2" name="スライド番号プレースホルダー 1"/>
          <p:cNvSpPr>
            <a:spLocks noGrp="1"/>
          </p:cNvSpPr>
          <p:nvPr>
            <p:ph type="sldNum" idx="12"/>
          </p:nvPr>
        </p:nvSpPr>
        <p:spPr/>
        <p:txBody>
          <a:bodyPr/>
          <a:lstStyle/>
          <a:p>
            <a:pPr marL="0" marR="0" lvl="0" indent="0" algn="r" rtl="0">
              <a:spcBef>
                <a:spcPts val="0"/>
              </a:spcBef>
              <a:buSzPct val="25000"/>
              <a:buNone/>
            </a:pPr>
            <a:fld id="{00000000-1234-1234-1234-123412341234}" type="slidenum">
              <a:rPr lang="en-US" altLang="ja-JP" sz="1050" b="0" i="0" u="none" strike="noStrike" cap="none" baseline="0" smtClean="0">
                <a:solidFill>
                  <a:srgbClr val="FFFFFF"/>
                </a:solidFill>
                <a:latin typeface="Calibri"/>
                <a:ea typeface="Calibri"/>
                <a:cs typeface="Calibri"/>
                <a:sym typeface="Calibri"/>
              </a:rPr>
              <a:t>29</a:t>
            </a:fld>
            <a:endParaRPr lang="ja-JP" sz="1050" b="0" i="0" u="none" strike="noStrike" cap="none" baseline="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26133794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3" name="タイトル 2"/>
          <p:cNvSpPr>
            <a:spLocks noGrp="1"/>
          </p:cNvSpPr>
          <p:nvPr>
            <p:ph type="title"/>
          </p:nvPr>
        </p:nvSpPr>
        <p:spPr>
          <a:xfrm>
            <a:off x="670755" y="609400"/>
            <a:ext cx="10972800" cy="1143200"/>
          </a:xfrm>
        </p:spPr>
        <p:txBody>
          <a:bodyPr/>
          <a:lstStyle/>
          <a:p>
            <a:r>
              <a:rPr kumimoji="1" lang="ja-JP" altLang="en-US" dirty="0" smtClean="0">
                <a:solidFill>
                  <a:schemeClr val="tx1"/>
                </a:solidFill>
              </a:rPr>
              <a:t>現状分析</a:t>
            </a:r>
            <a:endParaRPr kumimoji="1" lang="ja-JP" altLang="en-US" dirty="0">
              <a:solidFill>
                <a:schemeClr val="tx1"/>
              </a:solidFill>
            </a:endParaRPr>
          </a:p>
        </p:txBody>
      </p:sp>
      <p:sp>
        <p:nvSpPr>
          <p:cNvPr id="66" name="Shape 66"/>
          <p:cNvSpPr txBox="1">
            <a:spLocks noGrp="1"/>
          </p:cNvSpPr>
          <p:nvPr>
            <p:ph type="body" idx="1"/>
          </p:nvPr>
        </p:nvSpPr>
        <p:spPr>
          <a:xfrm>
            <a:off x="289933" y="1365603"/>
            <a:ext cx="10972800" cy="4967597"/>
          </a:xfrm>
          <a:prstGeom prst="rect">
            <a:avLst/>
          </a:prstGeom>
          <a:noFill/>
          <a:ln>
            <a:noFill/>
          </a:ln>
        </p:spPr>
        <p:txBody>
          <a:bodyPr lIns="121900" tIns="121900" rIns="121900" bIns="121900" anchor="t" anchorCtr="0">
            <a:noAutofit/>
          </a:bodyPr>
          <a:lstStyle/>
          <a:p>
            <a:pPr marL="0" indent="0">
              <a:lnSpc>
                <a:spcPct val="100000"/>
              </a:lnSpc>
              <a:spcAft>
                <a:spcPts val="0"/>
              </a:spcAft>
              <a:buClr>
                <a:schemeClr val="dk1"/>
              </a:buClr>
              <a:buSzPct val="25000"/>
              <a:buNone/>
            </a:pPr>
            <a:r>
              <a:rPr lang="ja" altLang="en-US" sz="4000">
                <a:solidFill>
                  <a:schemeClr val="dk1"/>
                </a:solidFill>
                <a:latin typeface="Arial"/>
                <a:ea typeface="Arial"/>
                <a:cs typeface="Arial"/>
                <a:sym typeface="Arial"/>
              </a:rPr>
              <a:t> </a:t>
            </a:r>
          </a:p>
        </p:txBody>
      </p:sp>
      <p:pic>
        <p:nvPicPr>
          <p:cNvPr id="67" name="Shape 67"/>
          <p:cNvPicPr preferRelativeResize="0"/>
          <p:nvPr/>
        </p:nvPicPr>
        <p:blipFill rotWithShape="1">
          <a:blip r:embed="rId3">
            <a:alphaModFix/>
          </a:blip>
          <a:srcRect l="29990" t="23540" r="17267" b="24551"/>
          <a:stretch/>
        </p:blipFill>
        <p:spPr>
          <a:xfrm>
            <a:off x="1163415" y="4210214"/>
            <a:ext cx="2152072" cy="2050474"/>
          </a:xfrm>
          <a:prstGeom prst="rect">
            <a:avLst/>
          </a:prstGeom>
          <a:ln>
            <a:noFill/>
          </a:ln>
          <a:effectLst>
            <a:outerShdw blurRad="292100" dist="139700" dir="2700000" algn="tl" rotWithShape="0">
              <a:srgbClr val="333333">
                <a:alpha val="65000"/>
              </a:srgbClr>
            </a:outerShdw>
          </a:effectLst>
        </p:spPr>
      </p:pic>
      <p:pic>
        <p:nvPicPr>
          <p:cNvPr id="68" name="Shape 68"/>
          <p:cNvPicPr preferRelativeResize="0"/>
          <p:nvPr/>
        </p:nvPicPr>
        <p:blipFill rotWithShape="1">
          <a:blip r:embed="rId4">
            <a:alphaModFix/>
          </a:blip>
          <a:srcRect l="6278" t="2339" r="7099" b="9284"/>
          <a:stretch/>
        </p:blipFill>
        <p:spPr>
          <a:xfrm>
            <a:off x="803563" y="1930400"/>
            <a:ext cx="3077953" cy="2170545"/>
          </a:xfrm>
          <a:prstGeom prst="rect">
            <a:avLst/>
          </a:prstGeom>
          <a:ln>
            <a:noFill/>
          </a:ln>
          <a:effectLst>
            <a:outerShdw blurRad="292100" dist="139700" dir="2700000" algn="tl" rotWithShape="0">
              <a:srgbClr val="333333">
                <a:alpha val="65000"/>
              </a:srgbClr>
            </a:outerShdw>
          </a:effectLst>
        </p:spPr>
      </p:pic>
      <p:pic>
        <p:nvPicPr>
          <p:cNvPr id="11" name="図 10"/>
          <p:cNvPicPr>
            <a:picLocks noChangeAspect="1"/>
          </p:cNvPicPr>
          <p:nvPr/>
        </p:nvPicPr>
        <p:blipFill rotWithShape="1">
          <a:blip r:embed="rId5" cstate="print">
            <a:extLst>
              <a:ext uri="{28A0092B-C50C-407E-A947-70E740481C1C}">
                <a14:useLocalDpi xmlns:a14="http://schemas.microsoft.com/office/drawing/2010/main" val="0"/>
              </a:ext>
            </a:extLst>
          </a:blip>
          <a:srcRect t="13624" r="64909" b="15455"/>
          <a:stretch/>
        </p:blipFill>
        <p:spPr>
          <a:xfrm>
            <a:off x="4038535" y="1830241"/>
            <a:ext cx="3820654" cy="4343351"/>
          </a:xfrm>
          <a:prstGeom prst="rect">
            <a:avLst/>
          </a:prstGeom>
          <a:ln>
            <a:solidFill>
              <a:schemeClr val="tx1"/>
            </a:solidFill>
          </a:ln>
        </p:spPr>
      </p:pic>
      <p:pic>
        <p:nvPicPr>
          <p:cNvPr id="13" name="図 12"/>
          <p:cNvPicPr>
            <a:picLocks noChangeAspect="1"/>
          </p:cNvPicPr>
          <p:nvPr/>
        </p:nvPicPr>
        <p:blipFill rotWithShape="1">
          <a:blip r:embed="rId6">
            <a:extLst>
              <a:ext uri="{28A0092B-C50C-407E-A947-70E740481C1C}">
                <a14:useLocalDpi xmlns:a14="http://schemas.microsoft.com/office/drawing/2010/main" val="0"/>
              </a:ext>
            </a:extLst>
          </a:blip>
          <a:srcRect l="34131" t="13766" r="40402" b="23849"/>
          <a:stretch/>
        </p:blipFill>
        <p:spPr>
          <a:xfrm>
            <a:off x="8016207" y="1871191"/>
            <a:ext cx="3092718" cy="4261453"/>
          </a:xfrm>
          <a:prstGeom prst="rect">
            <a:avLst/>
          </a:prstGeom>
          <a:ln>
            <a:solidFill>
              <a:schemeClr val="tx1"/>
            </a:solidFill>
          </a:ln>
        </p:spPr>
      </p:pic>
      <p:sp>
        <p:nvSpPr>
          <p:cNvPr id="14" name="円/楕円 13"/>
          <p:cNvSpPr/>
          <p:nvPr/>
        </p:nvSpPr>
        <p:spPr>
          <a:xfrm flipV="1">
            <a:off x="4885994" y="2538396"/>
            <a:ext cx="2237507" cy="933120"/>
          </a:xfrm>
          <a:prstGeom prst="ellipse">
            <a:avLst/>
          </a:prstGeom>
          <a:noFill/>
          <a:ln>
            <a:solidFill>
              <a:srgbClr val="002060"/>
            </a:solidFill>
            <a:prstDash val="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867" b="1" dirty="0">
              <a:ln w="6600">
                <a:solidFill>
                  <a:schemeClr val="accent2"/>
                </a:solidFill>
                <a:prstDash val="solid"/>
              </a:ln>
              <a:solidFill>
                <a:srgbClr val="002060"/>
              </a:solidFill>
              <a:effectLst>
                <a:outerShdw dist="38100" dir="2700000" algn="tl" rotWithShape="0">
                  <a:schemeClr val="accent2"/>
                </a:outerShdw>
              </a:effectLst>
            </a:endParaRPr>
          </a:p>
        </p:txBody>
      </p:sp>
      <p:sp>
        <p:nvSpPr>
          <p:cNvPr id="15" name="円/楕円 14"/>
          <p:cNvSpPr/>
          <p:nvPr/>
        </p:nvSpPr>
        <p:spPr>
          <a:xfrm flipV="1">
            <a:off x="8266509" y="1734831"/>
            <a:ext cx="2237507" cy="933120"/>
          </a:xfrm>
          <a:prstGeom prst="ellipse">
            <a:avLst/>
          </a:prstGeom>
          <a:noFill/>
          <a:ln>
            <a:solidFill>
              <a:srgbClr val="002060"/>
            </a:solidFill>
            <a:prstDash val="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1867" b="1" dirty="0">
              <a:ln w="6600">
                <a:solidFill>
                  <a:schemeClr val="accent2"/>
                </a:solidFill>
                <a:prstDash val="solid"/>
              </a:ln>
              <a:solidFill>
                <a:srgbClr val="002060"/>
              </a:solidFill>
              <a:effectLst>
                <a:outerShdw dist="38100" dir="2700000" algn="tl" rotWithShape="0">
                  <a:schemeClr val="accent2"/>
                </a:outerShdw>
              </a:effectLst>
            </a:endParaRPr>
          </a:p>
        </p:txBody>
      </p:sp>
      <p:graphicFrame>
        <p:nvGraphicFramePr>
          <p:cNvPr id="12" name="図表 11"/>
          <p:cNvGraphicFramePr/>
          <p:nvPr>
            <p:extLst>
              <p:ext uri="{D42A27DB-BD31-4B8C-83A1-F6EECF244321}">
                <p14:modId xmlns:p14="http://schemas.microsoft.com/office/powerpoint/2010/main" val="1793876237"/>
              </p:ext>
            </p:extLst>
          </p:nvPr>
        </p:nvGraphicFramePr>
        <p:xfrm>
          <a:off x="5776333" y="-595250"/>
          <a:ext cx="5302014" cy="355249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 name="スライド番号プレースホルダー 1"/>
          <p:cNvSpPr>
            <a:spLocks noGrp="1"/>
          </p:cNvSpPr>
          <p:nvPr>
            <p:ph type="sldNum" idx="12"/>
          </p:nvPr>
        </p:nvSpPr>
        <p:spPr>
          <a:xfrm>
            <a:off x="10491481" y="6385436"/>
            <a:ext cx="731599" cy="524800"/>
          </a:xfrm>
        </p:spPr>
        <p:txBody>
          <a:bodyPr/>
          <a:lstStyle/>
          <a:p>
            <a:pPr>
              <a:buClr>
                <a:srgbClr val="000000"/>
              </a:buClr>
              <a:buSzPct val="25000"/>
            </a:pPr>
            <a:fld id="{00000000-1234-1234-1234-123412341234}" type="slidenum">
              <a:rPr lang="en-US" altLang="ja" sz="1200" smtClean="0"/>
              <a:pPr>
                <a:buClr>
                  <a:srgbClr val="000000"/>
                </a:buClr>
                <a:buSzPct val="25000"/>
              </a:pPr>
              <a:t>3</a:t>
            </a:fld>
            <a:endParaRPr lang="ja" altLang="en-US" sz="1200" dirty="0"/>
          </a:p>
        </p:txBody>
      </p:sp>
    </p:spTree>
    <p:extLst>
      <p:ext uri="{BB962C8B-B14F-4D97-AF65-F5344CB8AC3E}">
        <p14:creationId xmlns:p14="http://schemas.microsoft.com/office/powerpoint/2010/main" val="1700539800"/>
      </p:ext>
    </p:extLst>
  </p:cSld>
  <p:clrMapOvr>
    <a:masterClrMapping/>
  </p:clrMapOvr>
  <p:transition spd="slow">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idx="1"/>
          </p:nvPr>
        </p:nvSpPr>
        <p:spPr/>
        <p:txBody>
          <a:bodyPr>
            <a:normAutofit/>
          </a:bodyPr>
          <a:lstStyle/>
          <a:p>
            <a:pPr marL="0" indent="0">
              <a:buNone/>
            </a:pPr>
            <a:r>
              <a:rPr lang="ja-JP" altLang="en-US" dirty="0" smtClean="0">
                <a:solidFill>
                  <a:schemeClr val="tx1"/>
                </a:solidFill>
              </a:rPr>
              <a:t>情報過負荷が消費者に与える影響</a:t>
            </a:r>
            <a:endParaRPr lang="en-US" altLang="ja-JP" dirty="0">
              <a:solidFill>
                <a:schemeClr val="tx1"/>
              </a:solidFill>
            </a:endParaRPr>
          </a:p>
          <a:p>
            <a:endParaRPr lang="en-US" altLang="ja-JP" dirty="0" smtClean="0">
              <a:solidFill>
                <a:schemeClr val="tx1"/>
              </a:solidFill>
            </a:endParaRPr>
          </a:p>
          <a:p>
            <a:r>
              <a:rPr lang="ja-JP" altLang="en-US" dirty="0" smtClean="0">
                <a:solidFill>
                  <a:schemeClr val="tx1"/>
                </a:solidFill>
              </a:rPr>
              <a:t> ◦    意思</a:t>
            </a:r>
            <a:r>
              <a:rPr lang="ja-JP" altLang="en-US" dirty="0">
                <a:solidFill>
                  <a:schemeClr val="tx1"/>
                </a:solidFill>
              </a:rPr>
              <a:t>決定の正確性の</a:t>
            </a:r>
            <a:r>
              <a:rPr lang="ja-JP" altLang="en-US" dirty="0" smtClean="0">
                <a:solidFill>
                  <a:schemeClr val="tx1"/>
                </a:solidFill>
              </a:rPr>
              <a:t>低下</a:t>
            </a:r>
            <a:endParaRPr lang="en-US" altLang="ja-JP" dirty="0" smtClean="0">
              <a:solidFill>
                <a:schemeClr val="tx1"/>
              </a:solidFill>
            </a:endParaRPr>
          </a:p>
          <a:p>
            <a:r>
              <a:rPr lang="ja-JP" altLang="en-US" dirty="0" smtClean="0">
                <a:solidFill>
                  <a:schemeClr val="tx1"/>
                </a:solidFill>
              </a:rPr>
              <a:t> ◦    満足度</a:t>
            </a:r>
            <a:r>
              <a:rPr lang="ja-JP" altLang="en-US" dirty="0">
                <a:solidFill>
                  <a:schemeClr val="tx1"/>
                </a:solidFill>
              </a:rPr>
              <a:t>の</a:t>
            </a:r>
            <a:r>
              <a:rPr lang="ja-JP" altLang="en-US" dirty="0" smtClean="0">
                <a:solidFill>
                  <a:schemeClr val="tx1"/>
                </a:solidFill>
              </a:rPr>
              <a:t>低下</a:t>
            </a:r>
            <a:endParaRPr lang="en-US" altLang="ja-JP" dirty="0" smtClean="0">
              <a:solidFill>
                <a:schemeClr val="tx1"/>
              </a:solidFill>
            </a:endParaRPr>
          </a:p>
          <a:p>
            <a:r>
              <a:rPr lang="ja-JP" altLang="en-US" dirty="0" smtClean="0">
                <a:solidFill>
                  <a:schemeClr val="tx1"/>
                </a:solidFill>
              </a:rPr>
              <a:t> ◦    購買</a:t>
            </a:r>
            <a:r>
              <a:rPr lang="ja-JP" altLang="en-US" dirty="0">
                <a:solidFill>
                  <a:schemeClr val="tx1"/>
                </a:solidFill>
              </a:rPr>
              <a:t>意思決定の</a:t>
            </a:r>
            <a:r>
              <a:rPr lang="ja-JP" altLang="en-US" dirty="0" smtClean="0">
                <a:solidFill>
                  <a:schemeClr val="tx1"/>
                </a:solidFill>
              </a:rPr>
              <a:t>回避</a:t>
            </a:r>
            <a:endParaRPr lang="en-US" altLang="ja-JP" dirty="0" smtClean="0">
              <a:solidFill>
                <a:schemeClr val="tx1"/>
              </a:solidFill>
            </a:endParaRPr>
          </a:p>
          <a:p>
            <a:pPr marL="0" indent="0">
              <a:buNone/>
            </a:pPr>
            <a:r>
              <a:rPr lang="ja-JP" altLang="en-US" dirty="0" smtClean="0">
                <a:solidFill>
                  <a:schemeClr val="tx1"/>
                </a:solidFill>
              </a:rPr>
              <a:t>　◦    情報</a:t>
            </a:r>
            <a:r>
              <a:rPr lang="ja-JP" altLang="en-US" dirty="0">
                <a:solidFill>
                  <a:schemeClr val="tx1"/>
                </a:solidFill>
              </a:rPr>
              <a:t>処理速度の</a:t>
            </a:r>
            <a:r>
              <a:rPr lang="ja-JP" altLang="en-US" dirty="0" smtClean="0">
                <a:solidFill>
                  <a:schemeClr val="tx1"/>
                </a:solidFill>
              </a:rPr>
              <a:t>鈍化</a:t>
            </a:r>
            <a:endParaRPr lang="en-US" altLang="ja-JP" dirty="0" smtClean="0">
              <a:solidFill>
                <a:schemeClr val="tx1"/>
              </a:solidFill>
            </a:endParaRPr>
          </a:p>
          <a:p>
            <a:r>
              <a:rPr lang="ja-JP" altLang="en-US" dirty="0">
                <a:solidFill>
                  <a:schemeClr val="tx1"/>
                </a:solidFill>
              </a:rPr>
              <a:t> </a:t>
            </a:r>
            <a:r>
              <a:rPr lang="ja-JP" altLang="en-US" dirty="0" smtClean="0">
                <a:solidFill>
                  <a:schemeClr val="tx1"/>
                </a:solidFill>
              </a:rPr>
              <a:t>◦    モチベーション</a:t>
            </a:r>
            <a:r>
              <a:rPr lang="ja-JP" altLang="en-US" dirty="0">
                <a:solidFill>
                  <a:schemeClr val="tx1"/>
                </a:solidFill>
              </a:rPr>
              <a:t>の</a:t>
            </a:r>
            <a:r>
              <a:rPr lang="ja-JP" altLang="en-US" dirty="0" smtClean="0">
                <a:solidFill>
                  <a:schemeClr val="tx1"/>
                </a:solidFill>
              </a:rPr>
              <a:t>低下</a:t>
            </a:r>
            <a:endParaRPr lang="en-US" altLang="ja-JP" dirty="0" smtClean="0">
              <a:solidFill>
                <a:schemeClr val="tx1"/>
              </a:solidFill>
            </a:endParaRPr>
          </a:p>
          <a:p>
            <a:r>
              <a:rPr lang="ja-JP" altLang="en-US" dirty="0" smtClean="0">
                <a:solidFill>
                  <a:schemeClr val="tx1"/>
                </a:solidFill>
              </a:rPr>
              <a:t> ◦    ロイヤルティ</a:t>
            </a:r>
            <a:r>
              <a:rPr lang="ja-JP" altLang="en-US" dirty="0">
                <a:solidFill>
                  <a:schemeClr val="tx1"/>
                </a:solidFill>
              </a:rPr>
              <a:t>の</a:t>
            </a:r>
            <a:r>
              <a:rPr lang="ja-JP" altLang="en-US" dirty="0" smtClean="0">
                <a:solidFill>
                  <a:schemeClr val="tx1"/>
                </a:solidFill>
              </a:rPr>
              <a:t>低下</a:t>
            </a:r>
            <a:endParaRPr lang="ja-JP" altLang="en-US" dirty="0">
              <a:solidFill>
                <a:schemeClr val="tx1"/>
              </a:solidFill>
            </a:endParaRPr>
          </a:p>
          <a:p>
            <a:endParaRPr lang="ja-JP" altLang="en-US" dirty="0">
              <a:solidFill>
                <a:schemeClr val="tx1"/>
              </a:solidFill>
            </a:endParaRPr>
          </a:p>
          <a:p>
            <a:endParaRPr lang="en-US" altLang="ja-JP" dirty="0" smtClean="0">
              <a:solidFill>
                <a:schemeClr val="tx1"/>
              </a:solidFill>
            </a:endParaRPr>
          </a:p>
          <a:p>
            <a:endParaRPr lang="en-US" altLang="ja-JP" dirty="0" smtClean="0">
              <a:solidFill>
                <a:schemeClr val="tx1"/>
              </a:solidFill>
            </a:endParaRPr>
          </a:p>
          <a:p>
            <a:endParaRPr lang="en-US" altLang="ja-JP" dirty="0" smtClean="0">
              <a:solidFill>
                <a:schemeClr val="tx1"/>
              </a:solidFill>
            </a:endParaRPr>
          </a:p>
          <a:p>
            <a:endParaRPr kumimoji="1" lang="en-US" altLang="ja-JP" dirty="0" smtClean="0">
              <a:solidFill>
                <a:schemeClr val="tx1"/>
              </a:solidFill>
            </a:endParaRPr>
          </a:p>
        </p:txBody>
      </p:sp>
      <p:sp>
        <p:nvSpPr>
          <p:cNvPr id="5" name="テキスト ボックス 4"/>
          <p:cNvSpPr txBox="1"/>
          <p:nvPr/>
        </p:nvSpPr>
        <p:spPr>
          <a:xfrm>
            <a:off x="1134437" y="946386"/>
            <a:ext cx="4158779" cy="830997"/>
          </a:xfrm>
          <a:prstGeom prst="rect">
            <a:avLst/>
          </a:prstGeom>
          <a:noFill/>
        </p:spPr>
        <p:txBody>
          <a:bodyPr wrap="square" rtlCol="0">
            <a:spAutoFit/>
          </a:bodyPr>
          <a:lstStyle/>
          <a:p>
            <a:r>
              <a:rPr kumimoji="1" lang="ja-JP" altLang="en-US" sz="4800" dirty="0"/>
              <a:t>仮説</a:t>
            </a:r>
            <a:r>
              <a:rPr kumimoji="1" lang="ja-JP" altLang="en-US" sz="4800" dirty="0" smtClean="0"/>
              <a:t>導出（</a:t>
            </a:r>
            <a:r>
              <a:rPr lang="ja-JP" altLang="en-US" sz="4800" dirty="0" smtClean="0"/>
              <a:t>３）</a:t>
            </a:r>
            <a:endParaRPr kumimoji="1" lang="ja-JP" altLang="en-US" sz="4800" b="0" i="0" u="none" strike="noStrike" cap="none" baseline="0" dirty="0">
              <a:sym typeface="Arial"/>
              <a:rtl val="0"/>
            </a:endParaRPr>
          </a:p>
        </p:txBody>
      </p:sp>
      <p:pic>
        <p:nvPicPr>
          <p:cNvPr id="4" name="図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8758" y="2706997"/>
            <a:ext cx="4042610" cy="3651825"/>
          </a:xfrm>
          <a:prstGeom prst="rect">
            <a:avLst/>
          </a:prstGeom>
        </p:spPr>
      </p:pic>
      <p:sp>
        <p:nvSpPr>
          <p:cNvPr id="11" name="雲形吹き出し 10"/>
          <p:cNvSpPr/>
          <p:nvPr/>
        </p:nvSpPr>
        <p:spPr>
          <a:xfrm flipH="1">
            <a:off x="4459704" y="2483021"/>
            <a:ext cx="3673641" cy="2188735"/>
          </a:xfrm>
          <a:prstGeom prst="cloudCallou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bg1"/>
              </a:solidFill>
            </a:endParaRPr>
          </a:p>
        </p:txBody>
      </p:sp>
      <p:sp>
        <p:nvSpPr>
          <p:cNvPr id="13" name="テキスト ボックス 12"/>
          <p:cNvSpPr txBox="1"/>
          <p:nvPr/>
        </p:nvSpPr>
        <p:spPr>
          <a:xfrm>
            <a:off x="5245769" y="3238470"/>
            <a:ext cx="2662989" cy="707886"/>
          </a:xfrm>
          <a:prstGeom prst="rect">
            <a:avLst/>
          </a:prstGeom>
          <a:noFill/>
        </p:spPr>
        <p:txBody>
          <a:bodyPr wrap="square" rtlCol="0">
            <a:spAutoFit/>
          </a:bodyPr>
          <a:lstStyle/>
          <a:p>
            <a:r>
              <a:rPr kumimoji="1" lang="ja-JP" altLang="en-US" sz="2000" dirty="0" smtClean="0">
                <a:latin typeface="Microsoft YaHei" panose="020B0503020204020204" pitchFamily="34" charset="-122"/>
                <a:ea typeface="Microsoft YaHei" panose="020B0503020204020204" pitchFamily="34" charset="-122"/>
              </a:rPr>
              <a:t>少ない情報量で楽な選択をしたい</a:t>
            </a:r>
            <a:r>
              <a:rPr kumimoji="1" lang="en-US" altLang="ja-JP" sz="2000" dirty="0" smtClean="0">
                <a:latin typeface="Microsoft YaHei" panose="020B0503020204020204" pitchFamily="34" charset="-122"/>
                <a:ea typeface="Microsoft YaHei" panose="020B0503020204020204" pitchFamily="34" charset="-122"/>
              </a:rPr>
              <a:t>…</a:t>
            </a:r>
            <a:endParaRPr kumimoji="1" lang="ja-JP" altLang="en-US" sz="2000" dirty="0">
              <a:latin typeface="Microsoft YaHei" panose="020B0503020204020204" pitchFamily="34" charset="-122"/>
              <a:ea typeface="Microsoft YaHei" panose="020B0503020204020204" pitchFamily="34" charset="-122"/>
            </a:endParaRPr>
          </a:p>
        </p:txBody>
      </p:sp>
      <p:sp>
        <p:nvSpPr>
          <p:cNvPr id="15" name="ドーナツ 14"/>
          <p:cNvSpPr/>
          <p:nvPr/>
        </p:nvSpPr>
        <p:spPr>
          <a:xfrm>
            <a:off x="1040567" y="3124091"/>
            <a:ext cx="449179" cy="449179"/>
          </a:xfrm>
          <a:prstGeom prst="donu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6" name="ドーナツ 15"/>
          <p:cNvSpPr/>
          <p:nvPr/>
        </p:nvSpPr>
        <p:spPr>
          <a:xfrm>
            <a:off x="1040567" y="4026568"/>
            <a:ext cx="449179" cy="449179"/>
          </a:xfrm>
          <a:prstGeom prst="donu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 name="テキスト ボックス 5"/>
          <p:cNvSpPr txBox="1"/>
          <p:nvPr/>
        </p:nvSpPr>
        <p:spPr>
          <a:xfrm>
            <a:off x="3439885" y="6426082"/>
            <a:ext cx="7570237" cy="369332"/>
          </a:xfrm>
          <a:prstGeom prst="rect">
            <a:avLst/>
          </a:prstGeom>
          <a:noFill/>
        </p:spPr>
        <p:txBody>
          <a:bodyPr wrap="square" rtlCol="0">
            <a:spAutoFit/>
          </a:bodyPr>
          <a:lstStyle/>
          <a:p>
            <a:r>
              <a:rPr lang="ja-JP" altLang="ja-JP" dirty="0">
                <a:solidFill>
                  <a:schemeClr val="bg1"/>
                </a:solidFill>
              </a:rPr>
              <a:t>野村総合研究所</a:t>
            </a:r>
            <a:r>
              <a:rPr lang="en-US" altLang="ja-JP" dirty="0">
                <a:solidFill>
                  <a:schemeClr val="bg1"/>
                </a:solidFill>
              </a:rPr>
              <a:t> </a:t>
            </a:r>
            <a:r>
              <a:rPr lang="ja-JP" altLang="ja-JP" dirty="0">
                <a:solidFill>
                  <a:schemeClr val="bg1"/>
                </a:solidFill>
              </a:rPr>
              <a:t>消費者マーケティングチーム</a:t>
            </a:r>
            <a:r>
              <a:rPr lang="en-US" altLang="ja-JP" dirty="0">
                <a:solidFill>
                  <a:schemeClr val="bg1"/>
                </a:solidFill>
              </a:rPr>
              <a:t>(</a:t>
            </a:r>
            <a:r>
              <a:rPr lang="en-US" altLang="ja-JP" dirty="0" smtClean="0">
                <a:solidFill>
                  <a:schemeClr val="bg1"/>
                </a:solidFill>
              </a:rPr>
              <a:t>2007)</a:t>
            </a:r>
            <a:r>
              <a:rPr lang="ja-JP" altLang="en-US" dirty="0" smtClean="0">
                <a:solidFill>
                  <a:schemeClr val="bg1"/>
                </a:solidFill>
              </a:rPr>
              <a:t>「</a:t>
            </a:r>
            <a:r>
              <a:rPr lang="ja-JP" altLang="ja-JP" dirty="0" smtClean="0">
                <a:solidFill>
                  <a:schemeClr val="bg1"/>
                </a:solidFill>
              </a:rPr>
              <a:t>大衆化</a:t>
            </a:r>
            <a:r>
              <a:rPr lang="ja-JP" altLang="ja-JP" dirty="0">
                <a:solidFill>
                  <a:schemeClr val="bg1"/>
                </a:solidFill>
              </a:rPr>
              <a:t>するI</a:t>
            </a:r>
            <a:r>
              <a:rPr lang="en-US" altLang="ja-JP" dirty="0">
                <a:solidFill>
                  <a:schemeClr val="bg1"/>
                </a:solidFill>
              </a:rPr>
              <a:t>T</a:t>
            </a:r>
            <a:r>
              <a:rPr lang="ja-JP" altLang="ja-JP" dirty="0">
                <a:solidFill>
                  <a:schemeClr val="bg1"/>
                </a:solidFill>
              </a:rPr>
              <a:t> </a:t>
            </a:r>
            <a:r>
              <a:rPr lang="ja-JP" altLang="en-US" dirty="0" smtClean="0">
                <a:solidFill>
                  <a:schemeClr val="bg1"/>
                </a:solidFill>
              </a:rPr>
              <a:t>消費</a:t>
            </a:r>
            <a:r>
              <a:rPr lang="ja-JP" altLang="en-US" dirty="0">
                <a:solidFill>
                  <a:schemeClr val="bg1"/>
                </a:solidFill>
              </a:rPr>
              <a:t>」</a:t>
            </a:r>
          </a:p>
        </p:txBody>
      </p:sp>
      <p:sp>
        <p:nvSpPr>
          <p:cNvPr id="7" name="スライド番号プレースホルダー 6"/>
          <p:cNvSpPr>
            <a:spLocks noGrp="1"/>
          </p:cNvSpPr>
          <p:nvPr>
            <p:ph type="sldNum" sz="quarter" idx="12"/>
          </p:nvPr>
        </p:nvSpPr>
        <p:spPr/>
        <p:txBody>
          <a:bodyPr/>
          <a:lstStyle/>
          <a:p>
            <a:fld id="{2D4E4668-AD62-4311-9B9F-4FF1402991B6}" type="slidenum">
              <a:rPr kumimoji="1" lang="ja-JP" altLang="en-US" smtClean="0"/>
              <a:t>30</a:t>
            </a:fld>
            <a:endParaRPr kumimoji="1" lang="ja-JP" altLang="en-US"/>
          </a:p>
        </p:txBody>
      </p:sp>
      <p:sp>
        <p:nvSpPr>
          <p:cNvPr id="14" name="ドーナツ 13"/>
          <p:cNvSpPr/>
          <p:nvPr/>
        </p:nvSpPr>
        <p:spPr>
          <a:xfrm>
            <a:off x="1053369" y="3560209"/>
            <a:ext cx="449179" cy="449179"/>
          </a:xfrm>
          <a:prstGeom prst="donu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7556941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idx="1"/>
          </p:nvPr>
        </p:nvSpPr>
        <p:spPr>
          <a:xfrm>
            <a:off x="1030604" y="2862982"/>
            <a:ext cx="10058399" cy="1637206"/>
          </a:xfrm>
        </p:spPr>
        <p:txBody>
          <a:bodyPr/>
          <a:lstStyle/>
          <a:p>
            <a:pPr indent="0">
              <a:buNone/>
            </a:pPr>
            <a:r>
              <a:rPr kumimoji="1" lang="ja-JP" altLang="en-US" sz="4000" dirty="0" smtClean="0">
                <a:solidFill>
                  <a:schemeClr val="tx1"/>
                </a:solidFill>
              </a:rPr>
              <a:t>煩雑性の解消を求める人には、</a:t>
            </a:r>
            <a:endParaRPr kumimoji="1" lang="en-US" altLang="ja-JP" sz="4000" dirty="0" smtClean="0">
              <a:solidFill>
                <a:schemeClr val="tx1"/>
              </a:solidFill>
            </a:endParaRPr>
          </a:p>
          <a:p>
            <a:pPr indent="0">
              <a:buNone/>
            </a:pPr>
            <a:r>
              <a:rPr kumimoji="1" lang="ja-JP" altLang="en-US" sz="4000" dirty="0" smtClean="0">
                <a:solidFill>
                  <a:srgbClr val="FFC000"/>
                </a:solidFill>
              </a:rPr>
              <a:t>情報要約型ランキング</a:t>
            </a:r>
            <a:r>
              <a:rPr kumimoji="1" lang="ja-JP" altLang="en-US" sz="4000" dirty="0" smtClean="0">
                <a:solidFill>
                  <a:schemeClr val="tx1"/>
                </a:solidFill>
              </a:rPr>
              <a:t>が有効で</a:t>
            </a:r>
            <a:r>
              <a:rPr lang="ja-JP" altLang="en-US" sz="4000" dirty="0" smtClean="0">
                <a:solidFill>
                  <a:schemeClr val="tx1"/>
                </a:solidFill>
              </a:rPr>
              <a:t>ある。</a:t>
            </a:r>
            <a:endParaRPr kumimoji="1" lang="en-US" altLang="ja-JP" sz="4000" dirty="0" smtClean="0">
              <a:solidFill>
                <a:schemeClr val="tx1"/>
              </a:solidFill>
            </a:endParaRPr>
          </a:p>
          <a:p>
            <a:endParaRPr kumimoji="1" lang="ja-JP" altLang="en-US" sz="4000" dirty="0"/>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76500" y="3937686"/>
            <a:ext cx="1568648" cy="2170670"/>
          </a:xfrm>
          <a:prstGeom prst="rect">
            <a:avLst/>
          </a:prstGeom>
        </p:spPr>
      </p:pic>
      <p:sp>
        <p:nvSpPr>
          <p:cNvPr id="5" name="テキスト ボックス 4"/>
          <p:cNvSpPr txBox="1"/>
          <p:nvPr/>
        </p:nvSpPr>
        <p:spPr>
          <a:xfrm>
            <a:off x="1122406" y="946386"/>
            <a:ext cx="3827124" cy="830997"/>
          </a:xfrm>
          <a:prstGeom prst="rect">
            <a:avLst/>
          </a:prstGeom>
          <a:noFill/>
        </p:spPr>
        <p:txBody>
          <a:bodyPr wrap="square" rtlCol="0">
            <a:spAutoFit/>
          </a:bodyPr>
          <a:lstStyle/>
          <a:p>
            <a:r>
              <a:rPr kumimoji="1" lang="ja-JP" altLang="en-US" sz="4800" dirty="0"/>
              <a:t>仮説</a:t>
            </a:r>
            <a:r>
              <a:rPr kumimoji="1" lang="ja-JP" altLang="en-US" sz="4800" dirty="0" smtClean="0"/>
              <a:t>導出</a:t>
            </a:r>
            <a:r>
              <a:rPr lang="ja-JP" altLang="en-US" sz="4800" dirty="0" smtClean="0"/>
              <a:t>（</a:t>
            </a:r>
            <a:r>
              <a:rPr lang="ja-JP" altLang="en-US" sz="4800" dirty="0"/>
              <a:t>３</a:t>
            </a:r>
            <a:r>
              <a:rPr lang="ja-JP" altLang="en-US" sz="4800" dirty="0" smtClean="0"/>
              <a:t>）</a:t>
            </a:r>
            <a:endParaRPr kumimoji="1" lang="ja-JP" altLang="en-US" sz="4800" b="0" i="0" u="none" strike="noStrike" cap="none" baseline="0" dirty="0">
              <a:solidFill>
                <a:srgbClr val="000000"/>
              </a:solidFill>
              <a:sym typeface="Arial"/>
              <a:rtl val="0"/>
            </a:endParaRPr>
          </a:p>
        </p:txBody>
      </p:sp>
      <p:sp>
        <p:nvSpPr>
          <p:cNvPr id="2" name="スライド番号プレースホルダー 1"/>
          <p:cNvSpPr>
            <a:spLocks noGrp="1"/>
          </p:cNvSpPr>
          <p:nvPr>
            <p:ph type="sldNum" idx="12"/>
          </p:nvPr>
        </p:nvSpPr>
        <p:spPr/>
        <p:txBody>
          <a:bodyPr/>
          <a:lstStyle/>
          <a:p>
            <a:pPr marL="0" marR="0" lvl="0" indent="0" algn="r" rtl="0">
              <a:spcBef>
                <a:spcPts val="0"/>
              </a:spcBef>
              <a:buSzPct val="25000"/>
              <a:buNone/>
            </a:pPr>
            <a:fld id="{00000000-1234-1234-1234-123412341234}" type="slidenum">
              <a:rPr lang="en-US" altLang="ja-JP" sz="1050" b="0" i="0" u="none" strike="noStrike" cap="none" baseline="0" smtClean="0">
                <a:solidFill>
                  <a:srgbClr val="FFFFFF"/>
                </a:solidFill>
                <a:latin typeface="Calibri"/>
                <a:ea typeface="Calibri"/>
                <a:cs typeface="Calibri"/>
                <a:sym typeface="Calibri"/>
              </a:rPr>
              <a:t>31</a:t>
            </a:fld>
            <a:endParaRPr lang="ja-JP" sz="1050" b="0" i="0" u="none" strike="noStrike" cap="none" baseline="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19846137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3" name="正方形/長方形 12"/>
          <p:cNvSpPr/>
          <p:nvPr/>
        </p:nvSpPr>
        <p:spPr>
          <a:xfrm>
            <a:off x="5438775" y="886740"/>
            <a:ext cx="6029325" cy="12659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4" name="Shape 184"/>
          <p:cNvSpPr txBox="1">
            <a:spLocks noGrp="1"/>
          </p:cNvSpPr>
          <p:nvPr>
            <p:ph type="title"/>
          </p:nvPr>
        </p:nvSpPr>
        <p:spPr>
          <a:xfrm>
            <a:off x="1176392" y="773571"/>
            <a:ext cx="10058399" cy="1007941"/>
          </a:xfrm>
          <a:prstGeom prst="rect">
            <a:avLst/>
          </a:prstGeom>
        </p:spPr>
        <p:txBody>
          <a:bodyPr lIns="91425" tIns="91425" rIns="91425" bIns="91425" anchor="b" anchorCtr="0">
            <a:noAutofit/>
          </a:bodyPr>
          <a:lstStyle/>
          <a:p>
            <a:pPr>
              <a:spcBef>
                <a:spcPts val="0"/>
              </a:spcBef>
              <a:buNone/>
            </a:pPr>
            <a:r>
              <a:rPr lang="ja-JP" altLang="en-US" dirty="0" smtClean="0">
                <a:solidFill>
                  <a:schemeClr val="tx1"/>
                </a:solidFill>
              </a:rPr>
              <a:t>仮説導出（３）</a:t>
            </a:r>
            <a:endParaRPr lang="ja-JP" dirty="0">
              <a:solidFill>
                <a:schemeClr val="tx1"/>
              </a:solidFill>
            </a:endParaRPr>
          </a:p>
        </p:txBody>
      </p:sp>
      <p:sp>
        <p:nvSpPr>
          <p:cNvPr id="7" name="円/楕円 6"/>
          <p:cNvSpPr/>
          <p:nvPr/>
        </p:nvSpPr>
        <p:spPr>
          <a:xfrm>
            <a:off x="7471383" y="1062290"/>
            <a:ext cx="2142558" cy="1990640"/>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人気誘導型</a:t>
            </a:r>
            <a:endParaRPr kumimoji="1" lang="en-US" altLang="ja-JP" sz="2000" dirty="0" smtClean="0">
              <a:solidFill>
                <a:schemeClr val="tx1"/>
              </a:solidFill>
            </a:endParaRPr>
          </a:p>
          <a:p>
            <a:pPr algn="ctr"/>
            <a:r>
              <a:rPr lang="ja-JP" altLang="en-US" sz="2000" dirty="0" smtClean="0">
                <a:solidFill>
                  <a:schemeClr val="tx1"/>
                </a:solidFill>
              </a:rPr>
              <a:t>ラン</a:t>
            </a:r>
            <a:r>
              <a:rPr lang="ja-JP" altLang="en-US" sz="2000" dirty="0">
                <a:solidFill>
                  <a:schemeClr val="tx1"/>
                </a:solidFill>
              </a:rPr>
              <a:t>キング</a:t>
            </a:r>
            <a:endParaRPr kumimoji="1" lang="ja-JP" altLang="en-US" sz="2000" dirty="0">
              <a:solidFill>
                <a:schemeClr val="tx1"/>
              </a:solidFill>
            </a:endParaRPr>
          </a:p>
        </p:txBody>
      </p:sp>
      <p:sp>
        <p:nvSpPr>
          <p:cNvPr id="16" name="円/楕円 15"/>
          <p:cNvSpPr/>
          <p:nvPr/>
        </p:nvSpPr>
        <p:spPr>
          <a:xfrm>
            <a:off x="5086256" y="3561439"/>
            <a:ext cx="2238670" cy="201168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schemeClr val="tx1"/>
                </a:solidFill>
              </a:rPr>
              <a:t>品質保証型</a:t>
            </a:r>
            <a:endParaRPr lang="en-US" altLang="ja-JP" sz="2000" dirty="0" smtClean="0">
              <a:solidFill>
                <a:schemeClr val="tx1"/>
              </a:solidFill>
            </a:endParaRPr>
          </a:p>
          <a:p>
            <a:pPr algn="ctr"/>
            <a:r>
              <a:rPr lang="ja-JP" altLang="en-US" sz="2000" dirty="0" smtClean="0">
                <a:solidFill>
                  <a:schemeClr val="tx1"/>
                </a:solidFill>
              </a:rPr>
              <a:t>ランキング</a:t>
            </a:r>
            <a:endParaRPr kumimoji="1" lang="ja-JP" altLang="en-US" sz="2000" dirty="0">
              <a:solidFill>
                <a:schemeClr val="tx1"/>
              </a:solidFill>
            </a:endParaRPr>
          </a:p>
        </p:txBody>
      </p:sp>
      <p:sp>
        <p:nvSpPr>
          <p:cNvPr id="18" name="円/楕円 17"/>
          <p:cNvSpPr/>
          <p:nvPr/>
        </p:nvSpPr>
        <p:spPr>
          <a:xfrm>
            <a:off x="9474589" y="3561439"/>
            <a:ext cx="2163762" cy="1934736"/>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情報要約型</a:t>
            </a:r>
            <a:endParaRPr kumimoji="1" lang="en-US" altLang="ja-JP" sz="2000" dirty="0" smtClean="0">
              <a:solidFill>
                <a:schemeClr val="tx1"/>
              </a:solidFill>
            </a:endParaRPr>
          </a:p>
          <a:p>
            <a:pPr algn="ctr"/>
            <a:r>
              <a:rPr kumimoji="1" lang="ja-JP" altLang="en-US" sz="2000" dirty="0" smtClean="0">
                <a:solidFill>
                  <a:schemeClr val="tx1"/>
                </a:solidFill>
              </a:rPr>
              <a:t>ランキング</a:t>
            </a:r>
            <a:endParaRPr kumimoji="1" lang="ja-JP" altLang="en-US" sz="2000" dirty="0">
              <a:solidFill>
                <a:schemeClr val="tx1"/>
              </a:solidFill>
            </a:endParaRPr>
          </a:p>
        </p:txBody>
      </p:sp>
      <p:pic>
        <p:nvPicPr>
          <p:cNvPr id="5" name="図 4"/>
          <p:cNvPicPr>
            <a:picLocks noChangeAspect="1"/>
          </p:cNvPicPr>
          <p:nvPr/>
        </p:nvPicPr>
        <p:blipFill>
          <a:blip r:embed="rId3"/>
          <a:stretch>
            <a:fillRect/>
          </a:stretch>
        </p:blipFill>
        <p:spPr>
          <a:xfrm>
            <a:off x="568643" y="4709415"/>
            <a:ext cx="589880" cy="1370975"/>
          </a:xfrm>
          <a:prstGeom prst="rect">
            <a:avLst/>
          </a:prstGeom>
        </p:spPr>
      </p:pic>
      <p:pic>
        <p:nvPicPr>
          <p:cNvPr id="6" name="図 5"/>
          <p:cNvPicPr>
            <a:picLocks noChangeAspect="1"/>
          </p:cNvPicPr>
          <p:nvPr/>
        </p:nvPicPr>
        <p:blipFill>
          <a:blip r:embed="rId4"/>
          <a:stretch>
            <a:fillRect/>
          </a:stretch>
        </p:blipFill>
        <p:spPr>
          <a:xfrm>
            <a:off x="1331842" y="2749969"/>
            <a:ext cx="420946" cy="1392661"/>
          </a:xfrm>
          <a:prstGeom prst="rect">
            <a:avLst/>
          </a:prstGeom>
        </p:spPr>
      </p:pic>
      <p:pic>
        <p:nvPicPr>
          <p:cNvPr id="8" name="図 7"/>
          <p:cNvPicPr>
            <a:picLocks noChangeAspect="1"/>
          </p:cNvPicPr>
          <p:nvPr/>
        </p:nvPicPr>
        <p:blipFill>
          <a:blip r:embed="rId5"/>
          <a:stretch>
            <a:fillRect/>
          </a:stretch>
        </p:blipFill>
        <p:spPr>
          <a:xfrm>
            <a:off x="3259892" y="4709415"/>
            <a:ext cx="310424" cy="1236373"/>
          </a:xfrm>
          <a:prstGeom prst="rect">
            <a:avLst/>
          </a:prstGeom>
        </p:spPr>
      </p:pic>
      <p:pic>
        <p:nvPicPr>
          <p:cNvPr id="10" name="図 9"/>
          <p:cNvPicPr>
            <a:picLocks noChangeAspect="1"/>
          </p:cNvPicPr>
          <p:nvPr/>
        </p:nvPicPr>
        <p:blipFill>
          <a:blip r:embed="rId6"/>
          <a:stretch>
            <a:fillRect/>
          </a:stretch>
        </p:blipFill>
        <p:spPr>
          <a:xfrm>
            <a:off x="1126649" y="4657511"/>
            <a:ext cx="354713" cy="1430784"/>
          </a:xfrm>
          <a:prstGeom prst="rect">
            <a:avLst/>
          </a:prstGeom>
        </p:spPr>
      </p:pic>
      <p:pic>
        <p:nvPicPr>
          <p:cNvPr id="11" name="図 10"/>
          <p:cNvPicPr>
            <a:picLocks noChangeAspect="1"/>
          </p:cNvPicPr>
          <p:nvPr/>
        </p:nvPicPr>
        <p:blipFill>
          <a:blip r:embed="rId7"/>
          <a:stretch>
            <a:fillRect/>
          </a:stretch>
        </p:blipFill>
        <p:spPr>
          <a:xfrm>
            <a:off x="2510871" y="4705168"/>
            <a:ext cx="350983" cy="1244866"/>
          </a:xfrm>
          <a:prstGeom prst="rect">
            <a:avLst/>
          </a:prstGeom>
        </p:spPr>
      </p:pic>
      <p:pic>
        <p:nvPicPr>
          <p:cNvPr id="12" name="図 11"/>
          <p:cNvPicPr>
            <a:picLocks noChangeAspect="1"/>
          </p:cNvPicPr>
          <p:nvPr/>
        </p:nvPicPr>
        <p:blipFill>
          <a:blip r:embed="rId8"/>
          <a:stretch>
            <a:fillRect/>
          </a:stretch>
        </p:blipFill>
        <p:spPr>
          <a:xfrm>
            <a:off x="1972619" y="2679906"/>
            <a:ext cx="393729" cy="1462724"/>
          </a:xfrm>
          <a:prstGeom prst="rect">
            <a:avLst/>
          </a:prstGeom>
        </p:spPr>
      </p:pic>
      <p:sp>
        <p:nvSpPr>
          <p:cNvPr id="3" name="スライド番号プレースホルダー 2"/>
          <p:cNvSpPr>
            <a:spLocks noGrp="1"/>
          </p:cNvSpPr>
          <p:nvPr>
            <p:ph type="sldNum" sz="quarter" idx="12"/>
          </p:nvPr>
        </p:nvSpPr>
        <p:spPr/>
        <p:txBody>
          <a:bodyPr/>
          <a:lstStyle/>
          <a:p>
            <a:fld id="{2D4E4668-AD62-4311-9B9F-4FF1402991B6}" type="slidenum">
              <a:rPr kumimoji="1" lang="ja-JP" altLang="en-US" smtClean="0"/>
              <a:t>32</a:t>
            </a:fld>
            <a:endParaRPr kumimoji="1" lang="ja-JP" altLang="en-US"/>
          </a:p>
        </p:txBody>
      </p:sp>
      <p:sp>
        <p:nvSpPr>
          <p:cNvPr id="2" name="円/楕円 1"/>
          <p:cNvSpPr/>
          <p:nvPr/>
        </p:nvSpPr>
        <p:spPr>
          <a:xfrm>
            <a:off x="863583" y="2549696"/>
            <a:ext cx="1967113" cy="1678924"/>
          </a:xfrm>
          <a:prstGeom prst="ellipse">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bg1">
                    <a:lumMod val="50000"/>
                  </a:schemeClr>
                </a:solidFill>
              </a:rPr>
              <a:t>　</a:t>
            </a:r>
            <a:r>
              <a:rPr lang="ja-JP" altLang="en-US" dirty="0" smtClean="0">
                <a:solidFill>
                  <a:schemeClr val="bg1">
                    <a:lumMod val="50000"/>
                  </a:schemeClr>
                </a:solidFill>
              </a:rPr>
              <a:t>　</a:t>
            </a:r>
            <a:endParaRPr lang="en-US" altLang="ja-JP" dirty="0" smtClean="0">
              <a:solidFill>
                <a:schemeClr val="bg1">
                  <a:lumMod val="50000"/>
                </a:schemeClr>
              </a:solidFill>
            </a:endParaRPr>
          </a:p>
          <a:p>
            <a:pPr algn="ctr"/>
            <a:endParaRPr lang="en-US" altLang="ja-JP" dirty="0">
              <a:solidFill>
                <a:schemeClr val="bg1">
                  <a:lumMod val="50000"/>
                </a:schemeClr>
              </a:solidFill>
            </a:endParaRPr>
          </a:p>
          <a:p>
            <a:pPr algn="ctr"/>
            <a:endParaRPr lang="en-US" altLang="ja-JP" dirty="0" smtClean="0">
              <a:solidFill>
                <a:schemeClr val="bg1">
                  <a:lumMod val="50000"/>
                </a:schemeClr>
              </a:solidFill>
            </a:endParaRPr>
          </a:p>
          <a:p>
            <a:pPr algn="ctr"/>
            <a:endParaRPr lang="en-US" altLang="ja-JP" dirty="0">
              <a:solidFill>
                <a:schemeClr val="bg1">
                  <a:lumMod val="50000"/>
                </a:schemeClr>
              </a:solidFill>
            </a:endParaRPr>
          </a:p>
          <a:p>
            <a:pPr algn="ctr"/>
            <a:endParaRPr lang="en-US" altLang="ja-JP" dirty="0" smtClean="0">
              <a:solidFill>
                <a:schemeClr val="bg1">
                  <a:lumMod val="50000"/>
                </a:schemeClr>
              </a:solidFill>
            </a:endParaRPr>
          </a:p>
          <a:p>
            <a:pPr algn="ctr"/>
            <a:endParaRPr lang="en-US" altLang="ja-JP" dirty="0">
              <a:solidFill>
                <a:schemeClr val="bg1">
                  <a:lumMod val="50000"/>
                </a:schemeClr>
              </a:solidFill>
            </a:endParaRPr>
          </a:p>
          <a:p>
            <a:pPr algn="ctr"/>
            <a:endParaRPr lang="en-US" altLang="ja-JP" dirty="0" smtClean="0">
              <a:solidFill>
                <a:schemeClr val="bg1">
                  <a:lumMod val="50000"/>
                </a:schemeClr>
              </a:solidFill>
            </a:endParaRPr>
          </a:p>
          <a:p>
            <a:pPr algn="ctr"/>
            <a:r>
              <a:rPr lang="ja-JP" altLang="en-US" dirty="0" smtClean="0">
                <a:solidFill>
                  <a:schemeClr val="bg1">
                    <a:lumMod val="50000"/>
                  </a:schemeClr>
                </a:solidFill>
              </a:rPr>
              <a:t>同調性</a:t>
            </a:r>
            <a:endParaRPr kumimoji="1" lang="ja-JP" altLang="en-US" dirty="0">
              <a:solidFill>
                <a:schemeClr val="bg1">
                  <a:lumMod val="50000"/>
                </a:schemeClr>
              </a:solidFill>
            </a:endParaRPr>
          </a:p>
        </p:txBody>
      </p:sp>
      <p:sp>
        <p:nvSpPr>
          <p:cNvPr id="17" name="円/楕円 16"/>
          <p:cNvSpPr/>
          <p:nvPr/>
        </p:nvSpPr>
        <p:spPr>
          <a:xfrm>
            <a:off x="72660" y="4401466"/>
            <a:ext cx="1967113" cy="1678924"/>
          </a:xfrm>
          <a:prstGeom prst="ellipse">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bg1">
                    <a:lumMod val="50000"/>
                  </a:schemeClr>
                </a:solidFill>
              </a:rPr>
              <a:t>　</a:t>
            </a:r>
            <a:r>
              <a:rPr lang="ja-JP" altLang="en-US" dirty="0" smtClean="0">
                <a:solidFill>
                  <a:schemeClr val="bg1">
                    <a:lumMod val="50000"/>
                  </a:schemeClr>
                </a:solidFill>
              </a:rPr>
              <a:t>　</a:t>
            </a:r>
            <a:endParaRPr lang="en-US" altLang="ja-JP" dirty="0" smtClean="0">
              <a:solidFill>
                <a:schemeClr val="bg1">
                  <a:lumMod val="50000"/>
                </a:schemeClr>
              </a:solidFill>
            </a:endParaRPr>
          </a:p>
          <a:p>
            <a:pPr algn="ctr"/>
            <a:endParaRPr lang="en-US" altLang="ja-JP" dirty="0">
              <a:solidFill>
                <a:schemeClr val="bg1">
                  <a:lumMod val="50000"/>
                </a:schemeClr>
              </a:solidFill>
            </a:endParaRPr>
          </a:p>
          <a:p>
            <a:pPr algn="ctr"/>
            <a:endParaRPr lang="en-US" altLang="ja-JP" dirty="0" smtClean="0">
              <a:solidFill>
                <a:schemeClr val="bg1">
                  <a:lumMod val="50000"/>
                </a:schemeClr>
              </a:solidFill>
            </a:endParaRPr>
          </a:p>
          <a:p>
            <a:pPr algn="ctr"/>
            <a:endParaRPr lang="en-US" altLang="ja-JP" dirty="0">
              <a:solidFill>
                <a:schemeClr val="bg1">
                  <a:lumMod val="50000"/>
                </a:schemeClr>
              </a:solidFill>
            </a:endParaRPr>
          </a:p>
          <a:p>
            <a:pPr algn="ctr"/>
            <a:endParaRPr lang="en-US" altLang="ja-JP" dirty="0" smtClean="0">
              <a:solidFill>
                <a:schemeClr val="bg1">
                  <a:lumMod val="50000"/>
                </a:schemeClr>
              </a:solidFill>
            </a:endParaRPr>
          </a:p>
          <a:p>
            <a:pPr algn="ctr"/>
            <a:endParaRPr lang="en-US" altLang="ja-JP" dirty="0">
              <a:solidFill>
                <a:schemeClr val="bg1">
                  <a:lumMod val="50000"/>
                </a:schemeClr>
              </a:solidFill>
            </a:endParaRPr>
          </a:p>
          <a:p>
            <a:pPr algn="ctr"/>
            <a:endParaRPr lang="en-US" altLang="ja-JP" dirty="0" smtClean="0">
              <a:solidFill>
                <a:schemeClr val="bg1">
                  <a:lumMod val="50000"/>
                </a:schemeClr>
              </a:solidFill>
            </a:endParaRPr>
          </a:p>
          <a:p>
            <a:pPr algn="ctr"/>
            <a:r>
              <a:rPr lang="ja-JP" altLang="en-US" dirty="0" smtClean="0">
                <a:solidFill>
                  <a:schemeClr val="bg1">
                    <a:lumMod val="50000"/>
                  </a:schemeClr>
                </a:solidFill>
              </a:rPr>
              <a:t>リスク回避</a:t>
            </a:r>
            <a:endParaRPr kumimoji="1" lang="ja-JP" altLang="en-US" dirty="0">
              <a:solidFill>
                <a:schemeClr val="bg1">
                  <a:lumMod val="50000"/>
                </a:schemeClr>
              </a:solidFill>
            </a:endParaRPr>
          </a:p>
        </p:txBody>
      </p:sp>
      <p:sp>
        <p:nvSpPr>
          <p:cNvPr id="19" name="円/楕円 18"/>
          <p:cNvSpPr/>
          <p:nvPr/>
        </p:nvSpPr>
        <p:spPr>
          <a:xfrm>
            <a:off x="2074301" y="4359476"/>
            <a:ext cx="1967113" cy="1678924"/>
          </a:xfrm>
          <a:prstGeom prst="ellipse">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bg1">
                    <a:lumMod val="50000"/>
                  </a:schemeClr>
                </a:solidFill>
              </a:rPr>
              <a:t>　</a:t>
            </a:r>
            <a:r>
              <a:rPr lang="ja-JP" altLang="en-US" dirty="0" smtClean="0">
                <a:solidFill>
                  <a:schemeClr val="bg1">
                    <a:lumMod val="50000"/>
                  </a:schemeClr>
                </a:solidFill>
              </a:rPr>
              <a:t>　</a:t>
            </a:r>
            <a:endParaRPr lang="en-US" altLang="ja-JP" dirty="0" smtClean="0">
              <a:solidFill>
                <a:schemeClr val="bg1">
                  <a:lumMod val="50000"/>
                </a:schemeClr>
              </a:solidFill>
            </a:endParaRPr>
          </a:p>
          <a:p>
            <a:pPr algn="ctr"/>
            <a:endParaRPr lang="en-US" altLang="ja-JP" dirty="0">
              <a:solidFill>
                <a:schemeClr val="bg1">
                  <a:lumMod val="50000"/>
                </a:schemeClr>
              </a:solidFill>
            </a:endParaRPr>
          </a:p>
          <a:p>
            <a:pPr algn="ctr"/>
            <a:endParaRPr lang="en-US" altLang="ja-JP" dirty="0" smtClean="0">
              <a:solidFill>
                <a:schemeClr val="bg1">
                  <a:lumMod val="50000"/>
                </a:schemeClr>
              </a:solidFill>
            </a:endParaRPr>
          </a:p>
          <a:p>
            <a:pPr algn="ctr"/>
            <a:endParaRPr lang="en-US" altLang="ja-JP" dirty="0">
              <a:solidFill>
                <a:schemeClr val="bg1">
                  <a:lumMod val="50000"/>
                </a:schemeClr>
              </a:solidFill>
            </a:endParaRPr>
          </a:p>
          <a:p>
            <a:pPr algn="ctr"/>
            <a:endParaRPr lang="en-US" altLang="ja-JP" dirty="0" smtClean="0">
              <a:solidFill>
                <a:schemeClr val="bg1">
                  <a:lumMod val="50000"/>
                </a:schemeClr>
              </a:solidFill>
            </a:endParaRPr>
          </a:p>
          <a:p>
            <a:pPr algn="ctr"/>
            <a:endParaRPr lang="en-US" altLang="ja-JP" dirty="0">
              <a:solidFill>
                <a:schemeClr val="bg1">
                  <a:lumMod val="50000"/>
                </a:schemeClr>
              </a:solidFill>
            </a:endParaRPr>
          </a:p>
          <a:p>
            <a:pPr algn="ctr"/>
            <a:endParaRPr lang="en-US" altLang="ja-JP" dirty="0" smtClean="0">
              <a:solidFill>
                <a:schemeClr val="bg1">
                  <a:lumMod val="50000"/>
                </a:schemeClr>
              </a:solidFill>
            </a:endParaRPr>
          </a:p>
          <a:p>
            <a:pPr algn="ctr"/>
            <a:r>
              <a:rPr lang="ja-JP" altLang="en-US" dirty="0" smtClean="0">
                <a:solidFill>
                  <a:schemeClr val="bg1">
                    <a:lumMod val="50000"/>
                  </a:schemeClr>
                </a:solidFill>
              </a:rPr>
              <a:t>煩雑性</a:t>
            </a:r>
            <a:endParaRPr kumimoji="1" lang="ja-JP" altLang="en-US" dirty="0">
              <a:solidFill>
                <a:schemeClr val="bg1">
                  <a:lumMod val="50000"/>
                </a:schemeClr>
              </a:solidFill>
            </a:endParaRPr>
          </a:p>
        </p:txBody>
      </p:sp>
    </p:spTree>
    <p:extLst>
      <p:ext uri="{BB962C8B-B14F-4D97-AF65-F5344CB8AC3E}">
        <p14:creationId xmlns:p14="http://schemas.microsoft.com/office/powerpoint/2010/main" val="2709895679"/>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875E-6 -1.85185E-6 L 0.66055 -0.07199 " pathEditMode="relative" rAng="0" ptsTypes="AA">
                                      <p:cBhvr>
                                        <p:cTn id="6" dur="2000" fill="hold"/>
                                        <p:tgtEl>
                                          <p:spTgt spid="8"/>
                                        </p:tgtEl>
                                        <p:attrNameLst>
                                          <p:attrName>ppt_x</p:attrName>
                                          <p:attrName>ppt_y</p:attrName>
                                        </p:attrNameLst>
                                      </p:cBhvr>
                                      <p:rCtr x="33021" y="-3611"/>
                                    </p:animMotion>
                                  </p:childTnLst>
                                </p:cTn>
                              </p:par>
                              <p:par>
                                <p:cTn id="7" presetID="42" presetClass="path" presetSubtype="0" accel="50000" decel="50000" fill="hold" nodeType="withEffect">
                                  <p:stCondLst>
                                    <p:cond delay="0"/>
                                  </p:stCondLst>
                                  <p:childTnLst>
                                    <p:animMotion origin="layout" path="M 5E-6 2.96296E-6 L 0.49492 -0.20579 " pathEditMode="relative" rAng="0" ptsTypes="AA">
                                      <p:cBhvr>
                                        <p:cTn id="8" dur="2000" fill="hold"/>
                                        <p:tgtEl>
                                          <p:spTgt spid="6"/>
                                        </p:tgtEl>
                                        <p:attrNameLst>
                                          <p:attrName>ppt_x</p:attrName>
                                          <p:attrName>ppt_y</p:attrName>
                                        </p:attrNameLst>
                                      </p:cBhvr>
                                      <p:rCtr x="24661" y="-10463"/>
                                    </p:animMotion>
                                  </p:childTnLst>
                                </p:cTn>
                              </p:par>
                              <p:par>
                                <p:cTn id="9" presetID="42" presetClass="path" presetSubtype="0" accel="50000" decel="50000" fill="hold" nodeType="withEffect">
                                  <p:stCondLst>
                                    <p:cond delay="0"/>
                                  </p:stCondLst>
                                  <p:childTnLst>
                                    <p:animMotion origin="layout" path="M -4.79167E-6 -3.7037E-6 L 0.59883 -0.20694 " pathEditMode="relative" rAng="0" ptsTypes="AA">
                                      <p:cBhvr>
                                        <p:cTn id="10" dur="2000" fill="hold"/>
                                        <p:tgtEl>
                                          <p:spTgt spid="12"/>
                                        </p:tgtEl>
                                        <p:attrNameLst>
                                          <p:attrName>ppt_x</p:attrName>
                                          <p:attrName>ppt_y</p:attrName>
                                        </p:attrNameLst>
                                      </p:cBhvr>
                                      <p:rCtr x="29935" y="-10347"/>
                                    </p:animMotion>
                                  </p:childTnLst>
                                </p:cTn>
                              </p:par>
                              <p:par>
                                <p:cTn id="11" presetID="42" presetClass="path" presetSubtype="0" accel="50000" decel="50000" fill="hold" nodeType="withEffect">
                                  <p:stCondLst>
                                    <p:cond delay="0"/>
                                  </p:stCondLst>
                                  <p:childTnLst>
                                    <p:animMotion origin="layout" path="M -3.33333E-6 -4.07407E-6 L 0.36355 -0.09953 " pathEditMode="relative" rAng="0" ptsTypes="AA">
                                      <p:cBhvr>
                                        <p:cTn id="12" dur="2000" fill="hold"/>
                                        <p:tgtEl>
                                          <p:spTgt spid="5"/>
                                        </p:tgtEl>
                                        <p:attrNameLst>
                                          <p:attrName>ppt_x</p:attrName>
                                          <p:attrName>ppt_y</p:attrName>
                                        </p:attrNameLst>
                                      </p:cBhvr>
                                      <p:rCtr x="18177" y="-4977"/>
                                    </p:animMotion>
                                  </p:childTnLst>
                                </p:cTn>
                              </p:par>
                              <p:par>
                                <p:cTn id="13" presetID="42" presetClass="path" presetSubtype="0" accel="50000" decel="50000" fill="hold" nodeType="withEffect">
                                  <p:stCondLst>
                                    <p:cond delay="0"/>
                                  </p:stCondLst>
                                  <p:childTnLst>
                                    <p:animMotion origin="layout" path="M 1.25E-6 -2.22222E-6 L 0.48216 -0.10856 " pathEditMode="relative" rAng="0" ptsTypes="AA">
                                      <p:cBhvr>
                                        <p:cTn id="14" dur="2000" fill="hold"/>
                                        <p:tgtEl>
                                          <p:spTgt spid="10"/>
                                        </p:tgtEl>
                                        <p:attrNameLst>
                                          <p:attrName>ppt_x</p:attrName>
                                          <p:attrName>ppt_y</p:attrName>
                                        </p:attrNameLst>
                                      </p:cBhvr>
                                      <p:rCtr x="24180" y="-5509"/>
                                    </p:animMotion>
                                  </p:childTnLst>
                                </p:cTn>
                              </p:par>
                              <p:par>
                                <p:cTn id="15" presetID="42" presetClass="path" presetSubtype="0" accel="50000" decel="50000" fill="hold" nodeType="withEffect">
                                  <p:stCondLst>
                                    <p:cond delay="0"/>
                                  </p:stCondLst>
                                  <p:childTnLst>
                                    <p:animMotion origin="layout" path="M -2.5E-6 -1.85185E-6 L 0.56823 -0.08241 " pathEditMode="relative" rAng="0" ptsTypes="AA">
                                      <p:cBhvr>
                                        <p:cTn id="16" dur="2000" fill="hold"/>
                                        <p:tgtEl>
                                          <p:spTgt spid="11"/>
                                        </p:tgtEl>
                                        <p:attrNameLst>
                                          <p:attrName>ppt_x</p:attrName>
                                          <p:attrName>ppt_y</p:attrName>
                                        </p:attrNameLst>
                                      </p:cBhvr>
                                      <p:rCtr x="28411" y="-4120"/>
                                    </p:animMotion>
                                  </p:childTnLst>
                                </p:cTn>
                              </p:par>
                              <p:par>
                                <p:cTn id="17" presetID="6" presetClass="emph" presetSubtype="0" fill="hold" grpId="0" nodeType="withEffect">
                                  <p:stCondLst>
                                    <p:cond delay="0"/>
                                  </p:stCondLst>
                                  <p:childTnLst>
                                    <p:animScale>
                                      <p:cBhvr>
                                        <p:cTn id="18" dur="2000" fill="hold"/>
                                        <p:tgtEl>
                                          <p:spTgt spid="2"/>
                                        </p:tgtEl>
                                      </p:cBhvr>
                                      <p:by x="160000" y="160000"/>
                                    </p:animScale>
                                  </p:childTnLst>
                                </p:cTn>
                              </p:par>
                              <p:par>
                                <p:cTn id="19" presetID="63" presetClass="path" presetSubtype="0" accel="50000" decel="50000" fill="hold" grpId="1" nodeType="withEffect">
                                  <p:stCondLst>
                                    <p:cond delay="0"/>
                                  </p:stCondLst>
                                  <p:childTnLst>
                                    <p:animMotion origin="layout" path="M -2.29167E-6 -2.96296E-6 L 0.54597 -0.2125 " pathEditMode="relative" rAng="0" ptsTypes="AA">
                                      <p:cBhvr>
                                        <p:cTn id="20" dur="2000" fill="hold"/>
                                        <p:tgtEl>
                                          <p:spTgt spid="2"/>
                                        </p:tgtEl>
                                        <p:attrNameLst>
                                          <p:attrName>ppt_x</p:attrName>
                                          <p:attrName>ppt_y</p:attrName>
                                        </p:attrNameLst>
                                      </p:cBhvr>
                                      <p:rCtr x="27292" y="-10625"/>
                                    </p:animMotion>
                                  </p:childTnLst>
                                </p:cTn>
                              </p:par>
                              <p:par>
                                <p:cTn id="21" presetID="6" presetClass="emph" presetSubtype="0" fill="hold" grpId="0" nodeType="withEffect">
                                  <p:stCondLst>
                                    <p:cond delay="0"/>
                                  </p:stCondLst>
                                  <p:childTnLst>
                                    <p:animScale>
                                      <p:cBhvr>
                                        <p:cTn id="22" dur="2000" fill="hold"/>
                                        <p:tgtEl>
                                          <p:spTgt spid="17"/>
                                        </p:tgtEl>
                                      </p:cBhvr>
                                      <p:by x="160000" y="160000"/>
                                    </p:animScale>
                                  </p:childTnLst>
                                </p:cTn>
                              </p:par>
                              <p:par>
                                <p:cTn id="23" presetID="6" presetClass="emph" presetSubtype="0" fill="hold" grpId="0" nodeType="withEffect">
                                  <p:stCondLst>
                                    <p:cond delay="0"/>
                                  </p:stCondLst>
                                  <p:childTnLst>
                                    <p:animScale>
                                      <p:cBhvr>
                                        <p:cTn id="24" dur="2000" fill="hold"/>
                                        <p:tgtEl>
                                          <p:spTgt spid="19"/>
                                        </p:tgtEl>
                                      </p:cBhvr>
                                      <p:by x="160000" y="160000"/>
                                    </p:animScale>
                                  </p:childTnLst>
                                </p:cTn>
                              </p:par>
                              <p:par>
                                <p:cTn id="25" presetID="63" presetClass="path" presetSubtype="0" accel="50000" decel="50000" fill="hold" grpId="1" nodeType="withEffect">
                                  <p:stCondLst>
                                    <p:cond delay="0"/>
                                  </p:stCondLst>
                                  <p:childTnLst>
                                    <p:animMotion origin="layout" path="M 1.45833E-6 -3.7037E-7 L 0.43281 -0.09051 " pathEditMode="relative" rAng="0" ptsTypes="AA">
                                      <p:cBhvr>
                                        <p:cTn id="26" dur="2000" fill="hold"/>
                                        <p:tgtEl>
                                          <p:spTgt spid="17"/>
                                        </p:tgtEl>
                                        <p:attrNameLst>
                                          <p:attrName>ppt_x</p:attrName>
                                          <p:attrName>ppt_y</p:attrName>
                                        </p:attrNameLst>
                                      </p:cBhvr>
                                      <p:rCtr x="21641" y="-4537"/>
                                    </p:animMotion>
                                  </p:childTnLst>
                                </p:cTn>
                              </p:par>
                              <p:par>
                                <p:cTn id="27" presetID="63" presetClass="path" presetSubtype="0" accel="50000" decel="50000" fill="hold" grpId="1" nodeType="withEffect">
                                  <p:stCondLst>
                                    <p:cond delay="0"/>
                                  </p:stCondLst>
                                  <p:childTnLst>
                                    <p:animMotion origin="layout" path="M -1.25E-6 -1.85185E-6 L 0.61641 -0.09699 " pathEditMode="relative" rAng="0" ptsTypes="AA">
                                      <p:cBhvr>
                                        <p:cTn id="28" dur="2000" fill="hold"/>
                                        <p:tgtEl>
                                          <p:spTgt spid="19"/>
                                        </p:tgtEl>
                                        <p:attrNameLst>
                                          <p:attrName>ppt_x</p:attrName>
                                          <p:attrName>ppt_y</p:attrName>
                                        </p:attrNameLst>
                                      </p:cBhvr>
                                      <p:rCtr x="30820" y="-486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17" grpId="0" animBg="1"/>
      <p:bldP spid="17" grpId="1" animBg="1"/>
      <p:bldP spid="19" grpId="0" animBg="1"/>
      <p:bldP spid="19"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txBox="1">
            <a:spLocks noGrp="1"/>
          </p:cNvSpPr>
          <p:nvPr>
            <p:ph type="title"/>
          </p:nvPr>
        </p:nvSpPr>
        <p:spPr/>
        <p:txBody>
          <a:bodyPr/>
          <a:lstStyle/>
          <a:p>
            <a:pPr lvl="0"/>
            <a:r>
              <a:rPr lang="ja-JP" dirty="0" smtClean="0">
                <a:solidFill>
                  <a:schemeClr val="tx1"/>
                </a:solidFill>
                <a:sym typeface="Calibri"/>
              </a:rPr>
              <a:t>仮説</a:t>
            </a:r>
            <a:r>
              <a:rPr lang="ja-JP" altLang="en-US" dirty="0" smtClean="0">
                <a:solidFill>
                  <a:schemeClr val="tx1"/>
                </a:solidFill>
              </a:rPr>
              <a:t>３</a:t>
            </a:r>
            <a:endParaRPr lang="ja-JP" dirty="0">
              <a:solidFill>
                <a:schemeClr val="tx1"/>
              </a:solidFill>
              <a:sym typeface="Calibri"/>
            </a:endParaRPr>
          </a:p>
        </p:txBody>
      </p:sp>
      <p:sp>
        <p:nvSpPr>
          <p:cNvPr id="237" name="Shape 237"/>
          <p:cNvSpPr txBox="1">
            <a:spLocks noGrp="1"/>
          </p:cNvSpPr>
          <p:nvPr>
            <p:ph idx="1"/>
          </p:nvPr>
        </p:nvSpPr>
        <p:spPr>
          <a:xfrm>
            <a:off x="1284461" y="1842134"/>
            <a:ext cx="10466648" cy="4979177"/>
          </a:xfrm>
        </p:spPr>
        <p:txBody>
          <a:bodyPr/>
          <a:lstStyle/>
          <a:p>
            <a:pPr marL="1548000" lvl="0" indent="-1512000">
              <a:buNone/>
            </a:pPr>
            <a:r>
              <a:rPr lang="ja-JP" altLang="en-US" sz="2800" dirty="0" smtClean="0">
                <a:solidFill>
                  <a:schemeClr val="tx1"/>
                </a:solidFill>
              </a:rPr>
              <a:t>仮説</a:t>
            </a:r>
            <a:r>
              <a:rPr lang="en-US" altLang="ja-JP" sz="2800" dirty="0" smtClean="0">
                <a:solidFill>
                  <a:schemeClr val="tx1"/>
                </a:solidFill>
              </a:rPr>
              <a:t>3-1</a:t>
            </a:r>
            <a:r>
              <a:rPr lang="ja-JP" altLang="en-US" sz="2800" dirty="0" smtClean="0">
                <a:solidFill>
                  <a:schemeClr val="tx1"/>
                </a:solidFill>
              </a:rPr>
              <a:t>　</a:t>
            </a:r>
            <a:r>
              <a:rPr lang="ja-JP" altLang="en-US" sz="2800" dirty="0" smtClean="0">
                <a:solidFill>
                  <a:schemeClr val="tx1"/>
                </a:solidFill>
                <a:sym typeface="Calibri"/>
              </a:rPr>
              <a:t>同調性が強い</a:t>
            </a:r>
            <a:r>
              <a:rPr lang="ja-JP" altLang="en-US" sz="2800" dirty="0" smtClean="0">
                <a:solidFill>
                  <a:schemeClr val="tx1"/>
                </a:solidFill>
              </a:rPr>
              <a:t>人</a:t>
            </a:r>
            <a:r>
              <a:rPr lang="ja-JP" altLang="en-US" sz="2800" dirty="0" smtClean="0">
                <a:solidFill>
                  <a:schemeClr val="tx1"/>
                </a:solidFill>
                <a:sym typeface="Calibri"/>
              </a:rPr>
              <a:t>は、人気誘導型ランキングを</a:t>
            </a:r>
            <a:endParaRPr lang="en-US" altLang="ja-JP" sz="2800" dirty="0" smtClean="0">
              <a:solidFill>
                <a:schemeClr val="tx1"/>
              </a:solidFill>
              <a:sym typeface="Calibri"/>
            </a:endParaRPr>
          </a:p>
          <a:p>
            <a:pPr marL="1548000" lvl="0" indent="-1512000">
              <a:buNone/>
            </a:pPr>
            <a:r>
              <a:rPr lang="en-US" altLang="ja-JP" sz="2800" dirty="0">
                <a:solidFill>
                  <a:schemeClr val="tx1"/>
                </a:solidFill>
              </a:rPr>
              <a:t>	</a:t>
            </a:r>
            <a:r>
              <a:rPr lang="ja-JP" altLang="en-US" sz="2800" dirty="0" smtClean="0">
                <a:solidFill>
                  <a:schemeClr val="tx1"/>
                </a:solidFill>
                <a:sym typeface="Calibri"/>
              </a:rPr>
              <a:t>表示すること</a:t>
            </a:r>
            <a:r>
              <a:rPr lang="ja-JP" altLang="en-US" sz="2800" dirty="0" smtClean="0">
                <a:solidFill>
                  <a:schemeClr val="tx1"/>
                </a:solidFill>
              </a:rPr>
              <a:t>によって購買意欲が高まる。</a:t>
            </a:r>
            <a:endParaRPr lang="en-US" altLang="ja-JP" sz="2800" dirty="0" smtClean="0">
              <a:solidFill>
                <a:schemeClr val="tx1"/>
              </a:solidFill>
            </a:endParaRPr>
          </a:p>
          <a:p>
            <a:pPr marL="1548000" lvl="0" indent="-1512000">
              <a:buNone/>
            </a:pPr>
            <a:endParaRPr lang="en-US" altLang="ja-JP" sz="2800" dirty="0" smtClean="0">
              <a:solidFill>
                <a:schemeClr val="tx1"/>
              </a:solidFill>
            </a:endParaRPr>
          </a:p>
          <a:p>
            <a:pPr marL="1548000" lvl="0" indent="-1512000">
              <a:buNone/>
            </a:pPr>
            <a:r>
              <a:rPr lang="ja-JP" altLang="en-US" sz="2800" dirty="0" smtClean="0">
                <a:solidFill>
                  <a:schemeClr val="tx1"/>
                </a:solidFill>
              </a:rPr>
              <a:t>仮説</a:t>
            </a:r>
            <a:r>
              <a:rPr lang="en-US" altLang="ja-JP" sz="2800" dirty="0" smtClean="0">
                <a:solidFill>
                  <a:schemeClr val="tx1"/>
                </a:solidFill>
              </a:rPr>
              <a:t>3</a:t>
            </a:r>
            <a:r>
              <a:rPr lang="en-US" altLang="ja-JP" sz="2800" dirty="0" smtClean="0">
                <a:solidFill>
                  <a:schemeClr val="tx1"/>
                </a:solidFill>
                <a:sym typeface="Calibri"/>
              </a:rPr>
              <a:t>-2</a:t>
            </a:r>
            <a:r>
              <a:rPr lang="ja-JP" altLang="en-US" sz="2800" dirty="0" smtClean="0">
                <a:solidFill>
                  <a:schemeClr val="tx1"/>
                </a:solidFill>
                <a:sym typeface="Calibri"/>
              </a:rPr>
              <a:t>　リスク回避思考の人は、品質保証型ランキングを</a:t>
            </a:r>
            <a:endParaRPr lang="en-US" altLang="ja-JP" sz="2800" dirty="0" smtClean="0">
              <a:solidFill>
                <a:schemeClr val="tx1"/>
              </a:solidFill>
            </a:endParaRPr>
          </a:p>
          <a:p>
            <a:pPr marL="1584000" lvl="0" indent="-1620000">
              <a:buNone/>
            </a:pPr>
            <a:r>
              <a:rPr lang="en-US" altLang="ja-JP" sz="2800" dirty="0">
                <a:solidFill>
                  <a:schemeClr val="tx1"/>
                </a:solidFill>
                <a:sym typeface="Calibri"/>
              </a:rPr>
              <a:t>	</a:t>
            </a:r>
            <a:r>
              <a:rPr lang="ja-JP" altLang="en-US" sz="2800" dirty="0" smtClean="0">
                <a:solidFill>
                  <a:schemeClr val="tx1"/>
                </a:solidFill>
                <a:sym typeface="Calibri"/>
              </a:rPr>
              <a:t>表示すること</a:t>
            </a:r>
            <a:r>
              <a:rPr lang="ja-JP" altLang="en-US" sz="2800" dirty="0" smtClean="0">
                <a:solidFill>
                  <a:schemeClr val="tx1"/>
                </a:solidFill>
              </a:rPr>
              <a:t>によって購買意欲</a:t>
            </a:r>
            <a:r>
              <a:rPr lang="ja-JP" altLang="en-US" sz="2800" dirty="0">
                <a:solidFill>
                  <a:schemeClr val="tx1"/>
                </a:solidFill>
              </a:rPr>
              <a:t>が</a:t>
            </a:r>
            <a:r>
              <a:rPr lang="ja-JP" altLang="en-US" sz="2800" dirty="0" smtClean="0">
                <a:solidFill>
                  <a:schemeClr val="tx1"/>
                </a:solidFill>
              </a:rPr>
              <a:t>高まる。</a:t>
            </a:r>
            <a:endParaRPr lang="en-US" altLang="ja-JP" sz="2800" dirty="0" smtClean="0">
              <a:solidFill>
                <a:schemeClr val="tx1"/>
              </a:solidFill>
            </a:endParaRPr>
          </a:p>
          <a:p>
            <a:pPr marL="1296000" lvl="0" indent="-1440000">
              <a:buNone/>
            </a:pPr>
            <a:endParaRPr lang="en-US" altLang="ja-JP" sz="2800" dirty="0">
              <a:solidFill>
                <a:schemeClr val="tx1"/>
              </a:solidFill>
            </a:endParaRPr>
          </a:p>
          <a:p>
            <a:pPr marL="1548000" lvl="0" indent="-1512000">
              <a:buNone/>
            </a:pPr>
            <a:r>
              <a:rPr lang="ja-JP" altLang="en-US" sz="2800" dirty="0" smtClean="0">
                <a:solidFill>
                  <a:schemeClr val="tx1"/>
                </a:solidFill>
                <a:sym typeface="Calibri"/>
              </a:rPr>
              <a:t>仮説</a:t>
            </a:r>
            <a:r>
              <a:rPr lang="en-US" altLang="ja-JP" sz="2800" dirty="0" smtClean="0">
                <a:solidFill>
                  <a:schemeClr val="tx1"/>
                </a:solidFill>
                <a:sym typeface="Calibri"/>
              </a:rPr>
              <a:t>3-3</a:t>
            </a:r>
            <a:r>
              <a:rPr lang="ja-JP" altLang="en-US" sz="2800" dirty="0" smtClean="0">
                <a:solidFill>
                  <a:schemeClr val="tx1"/>
                </a:solidFill>
                <a:sym typeface="Calibri"/>
              </a:rPr>
              <a:t>　煩雑性回避思考の人は、情報要約型ランキングを</a:t>
            </a:r>
            <a:endParaRPr lang="en-US" altLang="ja-JP" sz="2800" dirty="0" smtClean="0">
              <a:solidFill>
                <a:schemeClr val="tx1"/>
              </a:solidFill>
              <a:sym typeface="Calibri"/>
            </a:endParaRPr>
          </a:p>
          <a:p>
            <a:pPr marL="1584000" lvl="0" indent="-1512000">
              <a:buNone/>
            </a:pPr>
            <a:r>
              <a:rPr lang="en-US" altLang="ja-JP" sz="2800" dirty="0">
                <a:solidFill>
                  <a:schemeClr val="tx1"/>
                </a:solidFill>
              </a:rPr>
              <a:t>	</a:t>
            </a:r>
            <a:r>
              <a:rPr lang="ja-JP" altLang="en-US" sz="2800" dirty="0" smtClean="0">
                <a:solidFill>
                  <a:schemeClr val="tx1"/>
                </a:solidFill>
                <a:sym typeface="Calibri"/>
              </a:rPr>
              <a:t>表示すること</a:t>
            </a:r>
            <a:r>
              <a:rPr lang="ja-JP" altLang="en-US" sz="2800" dirty="0" smtClean="0">
                <a:solidFill>
                  <a:schemeClr val="tx1"/>
                </a:solidFill>
              </a:rPr>
              <a:t>によって購買意欲が高まる。</a:t>
            </a:r>
            <a:endParaRPr lang="ja-JP" altLang="en-US" sz="2800" dirty="0" smtClean="0">
              <a:solidFill>
                <a:schemeClr val="tx1"/>
              </a:solidFill>
              <a:sym typeface="Calibri"/>
            </a:endParaRPr>
          </a:p>
          <a:p>
            <a:pPr lvl="0"/>
            <a:endParaRPr lang="ja-JP" altLang="en-US" sz="2800" dirty="0" smtClean="0">
              <a:solidFill>
                <a:schemeClr val="tx1"/>
              </a:solidFill>
              <a:sym typeface="Calibri"/>
            </a:endParaRPr>
          </a:p>
          <a:p>
            <a:pPr lvl="0"/>
            <a:endParaRPr lang="ja-JP" altLang="en-US" sz="2800" dirty="0">
              <a:solidFill>
                <a:schemeClr val="tx1"/>
              </a:solidFill>
              <a:sym typeface="Calibri"/>
            </a:endParaRPr>
          </a:p>
        </p:txBody>
      </p:sp>
      <p:sp>
        <p:nvSpPr>
          <p:cNvPr id="3" name="スライド番号プレースホルダー 2"/>
          <p:cNvSpPr>
            <a:spLocks noGrp="1"/>
          </p:cNvSpPr>
          <p:nvPr>
            <p:ph type="sldNum" sz="quarter" idx="12"/>
          </p:nvPr>
        </p:nvSpPr>
        <p:spPr/>
        <p:txBody>
          <a:bodyPr/>
          <a:lstStyle/>
          <a:p>
            <a:fld id="{2D4E4668-AD62-4311-9B9F-4FF1402991B6}" type="slidenum">
              <a:rPr kumimoji="1" lang="ja-JP" altLang="en-US" smtClean="0"/>
              <a:t>33</a:t>
            </a:fld>
            <a:endParaRPr kumimoji="1" lang="ja-JP" altLang="en-US"/>
          </a:p>
        </p:txBody>
      </p:sp>
    </p:spTree>
    <p:extLst>
      <p:ext uri="{BB962C8B-B14F-4D97-AF65-F5344CB8AC3E}">
        <p14:creationId xmlns:p14="http://schemas.microsoft.com/office/powerpoint/2010/main" val="2157268243"/>
      </p:ext>
    </p:extLst>
  </p:cSld>
  <p:clrMapOvr>
    <a:masterClrMapping/>
  </p:clrMapOvr>
  <p:transition spd="slow">
    <p:cu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tx1"/>
                </a:solidFill>
              </a:rPr>
              <a:t>　仮説検証　　　</a:t>
            </a:r>
            <a:endParaRPr kumimoji="1" lang="ja-JP" altLang="en-US" dirty="0">
              <a:solidFill>
                <a:schemeClr val="tx1"/>
              </a:solidFill>
            </a:endParaRPr>
          </a:p>
        </p:txBody>
      </p:sp>
      <p:graphicFrame>
        <p:nvGraphicFramePr>
          <p:cNvPr id="5" name="表 4"/>
          <p:cNvGraphicFramePr>
            <a:graphicFrameLocks noGrp="1"/>
          </p:cNvGraphicFramePr>
          <p:nvPr>
            <p:extLst>
              <p:ext uri="{D42A27DB-BD31-4B8C-83A1-F6EECF244321}">
                <p14:modId xmlns:p14="http://schemas.microsoft.com/office/powerpoint/2010/main" val="1611546126"/>
              </p:ext>
            </p:extLst>
          </p:nvPr>
        </p:nvGraphicFramePr>
        <p:xfrm>
          <a:off x="1284270" y="2714623"/>
          <a:ext cx="9320540" cy="3295760"/>
        </p:xfrm>
        <a:graphic>
          <a:graphicData uri="http://schemas.openxmlformats.org/drawingml/2006/table">
            <a:tbl>
              <a:tblPr bandRow="1">
                <a:tableStyleId>{5940675A-B579-460E-94D1-54222C63F5DA}</a:tableStyleId>
              </a:tblPr>
              <a:tblGrid>
                <a:gridCol w="3728216"/>
                <a:gridCol w="5592324"/>
              </a:tblGrid>
              <a:tr h="576624">
                <a:tc>
                  <a:txBody>
                    <a:bodyPr/>
                    <a:lstStyle/>
                    <a:p>
                      <a:pPr algn="ctr"/>
                      <a:r>
                        <a:rPr kumimoji="1" lang="ja-JP" altLang="en-US" sz="2400" dirty="0" smtClean="0"/>
                        <a:t>調査対象</a:t>
                      </a:r>
                      <a:endParaRPr kumimoji="1" lang="ja-JP" altLang="en-US" sz="2400" dirty="0"/>
                    </a:p>
                  </a:txBody>
                  <a:tcPr anchor="ctr"/>
                </a:tc>
                <a:tc>
                  <a:txBody>
                    <a:bodyPr/>
                    <a:lstStyle/>
                    <a:p>
                      <a:pPr algn="ctr"/>
                      <a:r>
                        <a:rPr kumimoji="1" lang="en-US" altLang="ja-JP" sz="2400" dirty="0" smtClean="0"/>
                        <a:t>10~20</a:t>
                      </a:r>
                      <a:r>
                        <a:rPr kumimoji="1" lang="ja-JP" altLang="en-US" sz="2400" dirty="0" smtClean="0"/>
                        <a:t>代の男女</a:t>
                      </a:r>
                      <a:endParaRPr kumimoji="1" lang="ja-JP" altLang="en-US" sz="2400" dirty="0"/>
                    </a:p>
                  </a:txBody>
                  <a:tcPr anchor="ctr"/>
                </a:tc>
              </a:tr>
              <a:tr h="576624">
                <a:tc>
                  <a:txBody>
                    <a:bodyPr/>
                    <a:lstStyle/>
                    <a:p>
                      <a:pPr algn="ctr"/>
                      <a:r>
                        <a:rPr kumimoji="1" lang="ja-JP" altLang="en-US" sz="2400" dirty="0" smtClean="0"/>
                        <a:t>調査期間</a:t>
                      </a:r>
                      <a:endParaRPr kumimoji="1" lang="ja-JP" altLang="en-US" sz="2400" dirty="0"/>
                    </a:p>
                  </a:txBody>
                  <a:tcPr anchor="ctr"/>
                </a:tc>
                <a:tc>
                  <a:txBody>
                    <a:bodyPr/>
                    <a:lstStyle/>
                    <a:p>
                      <a:pPr algn="ctr"/>
                      <a:r>
                        <a:rPr kumimoji="1" lang="en-US" altLang="ja-JP" sz="2400" dirty="0" smtClean="0"/>
                        <a:t>2015</a:t>
                      </a:r>
                      <a:r>
                        <a:rPr kumimoji="1" lang="ja-JP" altLang="en-US" sz="2400" dirty="0" smtClean="0"/>
                        <a:t>年</a:t>
                      </a:r>
                      <a:r>
                        <a:rPr kumimoji="1" lang="en-US" altLang="ja-JP" sz="2400" dirty="0" smtClean="0"/>
                        <a:t>12</a:t>
                      </a:r>
                      <a:r>
                        <a:rPr kumimoji="1" lang="ja-JP" altLang="en-US" sz="2400" dirty="0" smtClean="0"/>
                        <a:t>月</a:t>
                      </a:r>
                      <a:r>
                        <a:rPr kumimoji="1" lang="en-US" altLang="ja-JP" sz="2400" dirty="0" smtClean="0"/>
                        <a:t>4</a:t>
                      </a:r>
                      <a:r>
                        <a:rPr kumimoji="1" lang="ja-JP" altLang="en-US" sz="2400" dirty="0" smtClean="0"/>
                        <a:t>日</a:t>
                      </a:r>
                      <a:r>
                        <a:rPr kumimoji="1" lang="en-US" altLang="ja-JP" sz="2400" dirty="0" smtClean="0"/>
                        <a:t>(</a:t>
                      </a:r>
                      <a:r>
                        <a:rPr kumimoji="1" lang="ja-JP" altLang="en-US" sz="2400" dirty="0" smtClean="0"/>
                        <a:t>金</a:t>
                      </a:r>
                      <a:r>
                        <a:rPr kumimoji="1" lang="en-US" altLang="ja-JP" sz="2400" dirty="0" smtClean="0"/>
                        <a:t>)</a:t>
                      </a:r>
                      <a:r>
                        <a:rPr kumimoji="1" lang="ja-JP" altLang="en-US" sz="2400" dirty="0" smtClean="0"/>
                        <a:t>～</a:t>
                      </a:r>
                      <a:r>
                        <a:rPr kumimoji="1" lang="en-US" altLang="ja-JP" sz="2400" dirty="0" smtClean="0"/>
                        <a:t>12</a:t>
                      </a:r>
                      <a:r>
                        <a:rPr kumimoji="1" lang="ja-JP" altLang="en-US" sz="2400" dirty="0" smtClean="0"/>
                        <a:t>月</a:t>
                      </a:r>
                      <a:r>
                        <a:rPr kumimoji="1" lang="en-US" altLang="ja-JP" sz="2400" dirty="0" smtClean="0"/>
                        <a:t>9</a:t>
                      </a:r>
                      <a:r>
                        <a:rPr kumimoji="1" lang="ja-JP" altLang="en-US" sz="2400" dirty="0" smtClean="0"/>
                        <a:t>日</a:t>
                      </a:r>
                      <a:r>
                        <a:rPr kumimoji="1" lang="en-US" altLang="ja-JP" sz="2400" dirty="0" smtClean="0"/>
                        <a:t>(</a:t>
                      </a:r>
                      <a:r>
                        <a:rPr kumimoji="1" lang="ja-JP" altLang="en-US" sz="2400" dirty="0" smtClean="0"/>
                        <a:t>水</a:t>
                      </a:r>
                      <a:r>
                        <a:rPr kumimoji="1" lang="en-US" altLang="ja-JP" sz="2400" dirty="0" smtClean="0"/>
                        <a:t>)</a:t>
                      </a:r>
                      <a:endParaRPr kumimoji="1" lang="ja-JP" altLang="en-US" sz="2400" dirty="0"/>
                    </a:p>
                  </a:txBody>
                  <a:tcPr anchor="ctr"/>
                </a:tc>
              </a:tr>
              <a:tr h="576624">
                <a:tc>
                  <a:txBody>
                    <a:bodyPr/>
                    <a:lstStyle/>
                    <a:p>
                      <a:pPr algn="ctr"/>
                      <a:r>
                        <a:rPr kumimoji="1" lang="ja-JP" altLang="en-US" sz="2400" dirty="0" smtClean="0"/>
                        <a:t>調査方法</a:t>
                      </a:r>
                      <a:endParaRPr kumimoji="1" lang="ja-JP" altLang="en-US" sz="2400" dirty="0"/>
                    </a:p>
                  </a:txBody>
                  <a:tcPr anchor="ctr"/>
                </a:tc>
                <a:tc>
                  <a:txBody>
                    <a:bodyPr/>
                    <a:lstStyle/>
                    <a:p>
                      <a:pPr algn="ctr"/>
                      <a:r>
                        <a:rPr kumimoji="1" lang="ja-JP" altLang="en-US" sz="2400" dirty="0" smtClean="0"/>
                        <a:t>調査対象者に質問票を配布</a:t>
                      </a:r>
                      <a:endParaRPr kumimoji="1" lang="ja-JP" altLang="en-US" sz="2400" dirty="0"/>
                    </a:p>
                  </a:txBody>
                  <a:tcPr anchor="ctr"/>
                </a:tc>
              </a:tr>
              <a:tr h="989264">
                <a:tc>
                  <a:txBody>
                    <a:bodyPr/>
                    <a:lstStyle/>
                    <a:p>
                      <a:pPr algn="ctr"/>
                      <a:r>
                        <a:rPr kumimoji="1" lang="ja-JP" altLang="en-US" sz="2400" dirty="0" smtClean="0"/>
                        <a:t>サンプルサイズ</a:t>
                      </a:r>
                      <a:endParaRPr kumimoji="1" lang="ja-JP" altLang="en-US" sz="2400" dirty="0"/>
                    </a:p>
                  </a:txBody>
                  <a:tcPr anchor="ctr"/>
                </a:tc>
                <a:tc>
                  <a:txBody>
                    <a:bodyPr/>
                    <a:lstStyle/>
                    <a:p>
                      <a:pPr algn="ctr"/>
                      <a:r>
                        <a:rPr kumimoji="1" lang="ja-JP" altLang="en-US" sz="2400" dirty="0" smtClean="0"/>
                        <a:t>回答数 </a:t>
                      </a:r>
                      <a:r>
                        <a:rPr kumimoji="1" lang="en-US" altLang="ja-JP" sz="2400" dirty="0" smtClean="0"/>
                        <a:t>144</a:t>
                      </a:r>
                      <a:r>
                        <a:rPr kumimoji="1" lang="ja-JP" altLang="en-US" sz="2400" dirty="0" smtClean="0"/>
                        <a:t>　</a:t>
                      </a:r>
                      <a:r>
                        <a:rPr kumimoji="1" lang="en-US" altLang="ja-JP" sz="2400" dirty="0" smtClean="0"/>
                        <a:t>(</a:t>
                      </a:r>
                      <a:r>
                        <a:rPr kumimoji="1" lang="ja-JP" altLang="en-US" sz="2400" dirty="0" smtClean="0"/>
                        <a:t>内有効回答数</a:t>
                      </a:r>
                      <a:r>
                        <a:rPr kumimoji="1" lang="en-US" altLang="ja-JP" sz="2400" dirty="0" smtClean="0"/>
                        <a:t>139)</a:t>
                      </a:r>
                      <a:endParaRPr kumimoji="1" lang="ja-JP" altLang="en-US" sz="2400" dirty="0"/>
                    </a:p>
                  </a:txBody>
                  <a:tcPr anchor="ctr"/>
                </a:tc>
              </a:tr>
              <a:tr h="576624">
                <a:tc>
                  <a:txBody>
                    <a:bodyPr/>
                    <a:lstStyle/>
                    <a:p>
                      <a:pPr algn="ctr"/>
                      <a:r>
                        <a:rPr kumimoji="1" lang="ja-JP" altLang="en-US" sz="2400" dirty="0" smtClean="0"/>
                        <a:t>分析方法</a:t>
                      </a:r>
                      <a:endParaRPr kumimoji="1" lang="ja-JP" altLang="en-US" sz="2400" dirty="0"/>
                    </a:p>
                  </a:txBody>
                  <a:tcPr anchor="ctr"/>
                </a:tc>
                <a:tc>
                  <a:txBody>
                    <a:bodyPr/>
                    <a:lstStyle/>
                    <a:p>
                      <a:pPr algn="ctr"/>
                      <a:r>
                        <a:rPr kumimoji="1" lang="ja-JP" altLang="en-US" sz="2400" dirty="0" smtClean="0"/>
                        <a:t>対応のある</a:t>
                      </a:r>
                      <a:r>
                        <a:rPr kumimoji="1" lang="ja-JP" altLang="en-US" sz="2400" dirty="0" err="1" smtClean="0"/>
                        <a:t>ｔ</a:t>
                      </a:r>
                      <a:r>
                        <a:rPr kumimoji="1" lang="ja-JP" altLang="en-US" sz="2400" dirty="0" smtClean="0"/>
                        <a:t>検定、独立したｔ検定</a:t>
                      </a:r>
                      <a:endParaRPr kumimoji="1" lang="ja-JP" altLang="en-US" sz="2400" dirty="0"/>
                    </a:p>
                  </a:txBody>
                  <a:tcPr anchor="ctr"/>
                </a:tc>
              </a:tr>
            </a:tbl>
          </a:graphicData>
        </a:graphic>
      </p:graphicFrame>
      <p:sp>
        <p:nvSpPr>
          <p:cNvPr id="3" name="正方形/長方形 2"/>
          <p:cNvSpPr/>
          <p:nvPr/>
        </p:nvSpPr>
        <p:spPr>
          <a:xfrm>
            <a:off x="1229180" y="2015164"/>
            <a:ext cx="2791365" cy="523220"/>
          </a:xfrm>
          <a:prstGeom prst="rect">
            <a:avLst/>
          </a:prstGeom>
        </p:spPr>
        <p:txBody>
          <a:bodyPr wrap="square">
            <a:spAutoFit/>
          </a:bodyPr>
          <a:lstStyle/>
          <a:p>
            <a:r>
              <a:rPr lang="ja-JP" altLang="en-US" sz="2800" dirty="0" smtClean="0"/>
              <a:t>＜質問票 概要＞</a:t>
            </a:r>
            <a:endParaRPr lang="ja-JP" altLang="en-US" sz="2800" dirty="0"/>
          </a:p>
        </p:txBody>
      </p:sp>
      <p:sp>
        <p:nvSpPr>
          <p:cNvPr id="7" name="スライド番号プレースホルダー 6"/>
          <p:cNvSpPr>
            <a:spLocks noGrp="1"/>
          </p:cNvSpPr>
          <p:nvPr>
            <p:ph type="sldNum" sz="quarter" idx="12"/>
          </p:nvPr>
        </p:nvSpPr>
        <p:spPr/>
        <p:txBody>
          <a:bodyPr/>
          <a:lstStyle/>
          <a:p>
            <a:fld id="{2D4E4668-AD62-4311-9B9F-4FF1402991B6}" type="slidenum">
              <a:rPr kumimoji="1" lang="ja-JP" altLang="en-US" smtClean="0"/>
              <a:t>34</a:t>
            </a:fld>
            <a:endParaRPr kumimoji="1" lang="ja-JP" altLang="en-US"/>
          </a:p>
        </p:txBody>
      </p:sp>
      <p:graphicFrame>
        <p:nvGraphicFramePr>
          <p:cNvPr id="8" name="図表 7"/>
          <p:cNvGraphicFramePr/>
          <p:nvPr>
            <p:extLst>
              <p:ext uri="{D42A27DB-BD31-4B8C-83A1-F6EECF244321}">
                <p14:modId xmlns:p14="http://schemas.microsoft.com/office/powerpoint/2010/main" val="774519348"/>
              </p:ext>
            </p:extLst>
          </p:nvPr>
        </p:nvGraphicFramePr>
        <p:xfrm>
          <a:off x="5776333" y="-595250"/>
          <a:ext cx="5302014" cy="35524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102569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Shape 223"/>
          <p:cNvSpPr txBox="1">
            <a:spLocks noGrp="1"/>
          </p:cNvSpPr>
          <p:nvPr>
            <p:ph type="title"/>
          </p:nvPr>
        </p:nvSpPr>
        <p:spPr/>
        <p:txBody>
          <a:bodyPr/>
          <a:lstStyle/>
          <a:p>
            <a:pPr lvl="0"/>
            <a:r>
              <a:rPr lang="ja-JP" dirty="0" smtClean="0">
                <a:solidFill>
                  <a:schemeClr val="tx1"/>
                </a:solidFill>
                <a:sym typeface="Calibri"/>
              </a:rPr>
              <a:t>仮説</a:t>
            </a:r>
            <a:r>
              <a:rPr lang="ja-JP" altLang="en-US" dirty="0" smtClean="0">
                <a:solidFill>
                  <a:schemeClr val="tx1"/>
                </a:solidFill>
              </a:rPr>
              <a:t>１</a:t>
            </a:r>
            <a:endParaRPr lang="ja-JP" dirty="0">
              <a:solidFill>
                <a:schemeClr val="tx1"/>
              </a:solidFill>
              <a:sym typeface="Calibri"/>
            </a:endParaRPr>
          </a:p>
        </p:txBody>
      </p:sp>
      <p:sp>
        <p:nvSpPr>
          <p:cNvPr id="224" name="Shape 224"/>
          <p:cNvSpPr txBox="1">
            <a:spLocks noGrp="1"/>
          </p:cNvSpPr>
          <p:nvPr>
            <p:ph idx="1"/>
          </p:nvPr>
        </p:nvSpPr>
        <p:spPr>
          <a:xfrm>
            <a:off x="1097279" y="2567626"/>
            <a:ext cx="10058399" cy="2112657"/>
          </a:xfrm>
        </p:spPr>
        <p:txBody>
          <a:bodyPr/>
          <a:lstStyle/>
          <a:p>
            <a:pPr lvl="0" algn="ctr"/>
            <a:r>
              <a:rPr lang="ja-JP" altLang="en-US" sz="4000" dirty="0" smtClean="0">
                <a:solidFill>
                  <a:schemeClr val="tx1"/>
                </a:solidFill>
              </a:rPr>
              <a:t>ランキング表示がない時に比べて、</a:t>
            </a:r>
          </a:p>
          <a:p>
            <a:pPr lvl="0" algn="ctr"/>
            <a:r>
              <a:rPr lang="ja-JP" altLang="en-US" sz="4000" dirty="0" smtClean="0">
                <a:solidFill>
                  <a:schemeClr val="tx1"/>
                </a:solidFill>
              </a:rPr>
              <a:t>ランキング表示がある時の方が、</a:t>
            </a:r>
            <a:endParaRPr lang="en-US" altLang="ja-JP" sz="4000" dirty="0" smtClean="0">
              <a:solidFill>
                <a:schemeClr val="tx1"/>
              </a:solidFill>
            </a:endParaRPr>
          </a:p>
          <a:p>
            <a:pPr lvl="0" algn="ctr"/>
            <a:r>
              <a:rPr lang="ja-JP" altLang="en-US" sz="4000" dirty="0" smtClean="0">
                <a:solidFill>
                  <a:schemeClr val="tx1"/>
                </a:solidFill>
              </a:rPr>
              <a:t>商品に対する購買意欲が高まる。</a:t>
            </a:r>
          </a:p>
        </p:txBody>
      </p:sp>
      <p:sp>
        <p:nvSpPr>
          <p:cNvPr id="2" name="スライド番号プレースホルダー 1"/>
          <p:cNvSpPr>
            <a:spLocks noGrp="1"/>
          </p:cNvSpPr>
          <p:nvPr>
            <p:ph type="sldNum" sz="quarter" idx="12"/>
          </p:nvPr>
        </p:nvSpPr>
        <p:spPr/>
        <p:txBody>
          <a:bodyPr/>
          <a:lstStyle/>
          <a:p>
            <a:fld id="{2D4E4668-AD62-4311-9B9F-4FF1402991B6}" type="slidenum">
              <a:rPr kumimoji="1" lang="ja-JP" altLang="en-US" smtClean="0"/>
              <a:t>35</a:t>
            </a:fld>
            <a:endParaRPr kumimoji="1" lang="ja-JP" altLang="en-US"/>
          </a:p>
        </p:txBody>
      </p:sp>
    </p:spTree>
    <p:extLst>
      <p:ext uri="{BB962C8B-B14F-4D97-AF65-F5344CB8AC3E}">
        <p14:creationId xmlns:p14="http://schemas.microsoft.com/office/powerpoint/2010/main" val="4036939463"/>
      </p:ext>
    </p:extLst>
  </p:cSld>
  <p:clrMapOvr>
    <a:masterClrMapping/>
  </p:clrMapOvr>
  <p:transition spd="slow">
    <p:cu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tx1"/>
                </a:solidFill>
              </a:rPr>
              <a:t>仮説１　度数分布表</a:t>
            </a:r>
            <a:endParaRPr kumimoji="1" lang="ja-JP" altLang="en-US" dirty="0">
              <a:solidFill>
                <a:schemeClr val="tx1"/>
              </a:solidFill>
            </a:endParaRPr>
          </a:p>
        </p:txBody>
      </p:sp>
      <p:sp>
        <p:nvSpPr>
          <p:cNvPr id="4" name="スライド番号プレースホルダー 3"/>
          <p:cNvSpPr>
            <a:spLocks noGrp="1"/>
          </p:cNvSpPr>
          <p:nvPr>
            <p:ph type="sldNum" sz="quarter" idx="12"/>
          </p:nvPr>
        </p:nvSpPr>
        <p:spPr/>
        <p:txBody>
          <a:bodyPr/>
          <a:lstStyle/>
          <a:p>
            <a:fld id="{2D4E4668-AD62-4311-9B9F-4FF1402991B6}" type="slidenum">
              <a:rPr kumimoji="1" lang="ja-JP" altLang="en-US" smtClean="0"/>
              <a:t>36</a:t>
            </a:fld>
            <a:endParaRPr kumimoji="1" lang="ja-JP" altLang="en-US"/>
          </a:p>
        </p:txBody>
      </p:sp>
      <p:pic>
        <p:nvPicPr>
          <p:cNvPr id="3" name="図 2"/>
          <p:cNvPicPr>
            <a:picLocks noChangeAspect="1"/>
          </p:cNvPicPr>
          <p:nvPr/>
        </p:nvPicPr>
        <p:blipFill>
          <a:blip r:embed="rId2"/>
          <a:stretch>
            <a:fillRect/>
          </a:stretch>
        </p:blipFill>
        <p:spPr>
          <a:xfrm>
            <a:off x="5465785" y="3114676"/>
            <a:ext cx="6620955" cy="2638426"/>
          </a:xfrm>
          <a:prstGeom prst="rect">
            <a:avLst/>
          </a:prstGeom>
        </p:spPr>
      </p:pic>
      <p:sp>
        <p:nvSpPr>
          <p:cNvPr id="7" name="円/楕円 6"/>
          <p:cNvSpPr/>
          <p:nvPr/>
        </p:nvSpPr>
        <p:spPr>
          <a:xfrm>
            <a:off x="9989629" y="3847018"/>
            <a:ext cx="875763" cy="38636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コンテンツ プレースホルダー 8"/>
          <p:cNvPicPr>
            <a:picLocks noGrp="1" noChangeAspect="1"/>
          </p:cNvPicPr>
          <p:nvPr>
            <p:ph idx="1"/>
          </p:nvPr>
        </p:nvPicPr>
        <p:blipFill>
          <a:blip r:embed="rId3"/>
          <a:stretch>
            <a:fillRect/>
          </a:stretch>
        </p:blipFill>
        <p:spPr>
          <a:xfrm>
            <a:off x="262181" y="1953500"/>
            <a:ext cx="5203604" cy="4169502"/>
          </a:xfrm>
          <a:prstGeom prst="rect">
            <a:avLst/>
          </a:prstGeom>
        </p:spPr>
      </p:pic>
    </p:spTree>
    <p:extLst>
      <p:ext uri="{BB962C8B-B14F-4D97-AF65-F5344CB8AC3E}">
        <p14:creationId xmlns:p14="http://schemas.microsoft.com/office/powerpoint/2010/main" val="91005975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tx1"/>
                </a:solidFill>
              </a:rPr>
              <a:t>仮説１ </a:t>
            </a:r>
            <a:r>
              <a:rPr kumimoji="1" lang="en-US" altLang="ja-JP" dirty="0" smtClean="0">
                <a:solidFill>
                  <a:schemeClr val="tx1"/>
                </a:solidFill>
              </a:rPr>
              <a:t>- </a:t>
            </a:r>
            <a:r>
              <a:rPr kumimoji="1" lang="ja-JP" altLang="en-US" dirty="0" smtClean="0">
                <a:solidFill>
                  <a:schemeClr val="tx1"/>
                </a:solidFill>
              </a:rPr>
              <a:t>検証結果</a:t>
            </a:r>
            <a:endParaRPr kumimoji="1" lang="ja-JP" altLang="en-US" dirty="0">
              <a:solidFill>
                <a:schemeClr val="tx1"/>
              </a:solidFill>
            </a:endParaRPr>
          </a:p>
        </p:txBody>
      </p:sp>
      <p:pic>
        <p:nvPicPr>
          <p:cNvPr id="4" name="コンテンツ プレースホルダー 3"/>
          <p:cNvPicPr>
            <a:picLocks noGrp="1" noChangeAspect="1"/>
          </p:cNvPicPr>
          <p:nvPr>
            <p:ph idx="1"/>
          </p:nvPr>
        </p:nvPicPr>
        <p:blipFill>
          <a:blip r:embed="rId2"/>
          <a:stretch>
            <a:fillRect/>
          </a:stretch>
        </p:blipFill>
        <p:spPr>
          <a:xfrm>
            <a:off x="1322965" y="2034309"/>
            <a:ext cx="4286250" cy="1066800"/>
          </a:xfrm>
          <a:prstGeom prst="rect">
            <a:avLst/>
          </a:prstGeom>
        </p:spPr>
      </p:pic>
      <p:pic>
        <p:nvPicPr>
          <p:cNvPr id="5" name="図 4"/>
          <p:cNvPicPr>
            <a:picLocks noChangeAspect="1"/>
          </p:cNvPicPr>
          <p:nvPr/>
        </p:nvPicPr>
        <p:blipFill>
          <a:blip r:embed="rId3"/>
          <a:stretch>
            <a:fillRect/>
          </a:stretch>
        </p:blipFill>
        <p:spPr>
          <a:xfrm>
            <a:off x="1322965" y="3203286"/>
            <a:ext cx="4057650" cy="876300"/>
          </a:xfrm>
          <a:prstGeom prst="rect">
            <a:avLst/>
          </a:prstGeom>
        </p:spPr>
      </p:pic>
      <p:pic>
        <p:nvPicPr>
          <p:cNvPr id="6" name="図 5"/>
          <p:cNvPicPr>
            <a:picLocks noChangeAspect="1"/>
          </p:cNvPicPr>
          <p:nvPr/>
        </p:nvPicPr>
        <p:blipFill>
          <a:blip r:embed="rId4"/>
          <a:stretch>
            <a:fillRect/>
          </a:stretch>
        </p:blipFill>
        <p:spPr>
          <a:xfrm>
            <a:off x="1322965" y="4168428"/>
            <a:ext cx="7762875" cy="1257300"/>
          </a:xfrm>
          <a:prstGeom prst="rect">
            <a:avLst/>
          </a:prstGeom>
        </p:spPr>
      </p:pic>
      <p:sp>
        <p:nvSpPr>
          <p:cNvPr id="7" name="円/楕円 6"/>
          <p:cNvSpPr/>
          <p:nvPr/>
        </p:nvSpPr>
        <p:spPr>
          <a:xfrm>
            <a:off x="8386618" y="5015345"/>
            <a:ext cx="701964"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flipV="1">
            <a:off x="2671763" y="2607829"/>
            <a:ext cx="967365" cy="4932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雲形吹き出し 8"/>
          <p:cNvSpPr/>
          <p:nvPr/>
        </p:nvSpPr>
        <p:spPr>
          <a:xfrm>
            <a:off x="5933902" y="2499158"/>
            <a:ext cx="4236719" cy="1203902"/>
          </a:xfrm>
          <a:prstGeom prst="cloudCallout">
            <a:avLst>
              <a:gd name="adj1" fmla="val -109562"/>
              <a:gd name="adj2" fmla="val -194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rgbClr val="FF0000"/>
                </a:solidFill>
              </a:rPr>
              <a:t>平均値はランキング有のほうが高い</a:t>
            </a:r>
            <a:endParaRPr kumimoji="1" lang="ja-JP" altLang="en-US" sz="2000" dirty="0">
              <a:solidFill>
                <a:srgbClr val="FF0000"/>
              </a:solidFill>
            </a:endParaRPr>
          </a:p>
        </p:txBody>
      </p:sp>
      <p:sp>
        <p:nvSpPr>
          <p:cNvPr id="10" name="雲形吹き出し 9"/>
          <p:cNvSpPr/>
          <p:nvPr/>
        </p:nvSpPr>
        <p:spPr>
          <a:xfrm>
            <a:off x="9633991" y="3563503"/>
            <a:ext cx="2124621" cy="901355"/>
          </a:xfrm>
          <a:prstGeom prst="cloudCallout">
            <a:avLst>
              <a:gd name="adj1" fmla="val -61930"/>
              <a:gd name="adj2" fmla="val 113044"/>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srgbClr val="FF0000"/>
                </a:solidFill>
              </a:rPr>
              <a:t>１％水準で有意</a:t>
            </a:r>
            <a:endParaRPr kumimoji="1" lang="ja-JP" altLang="en-US" sz="2000" dirty="0">
              <a:solidFill>
                <a:srgbClr val="FF0000"/>
              </a:solidFill>
            </a:endParaRPr>
          </a:p>
        </p:txBody>
      </p:sp>
      <p:sp>
        <p:nvSpPr>
          <p:cNvPr id="3" name="スライド番号プレースホルダー 2"/>
          <p:cNvSpPr>
            <a:spLocks noGrp="1"/>
          </p:cNvSpPr>
          <p:nvPr>
            <p:ph type="sldNum" sz="quarter" idx="12"/>
          </p:nvPr>
        </p:nvSpPr>
        <p:spPr/>
        <p:txBody>
          <a:bodyPr/>
          <a:lstStyle/>
          <a:p>
            <a:fld id="{2D4E4668-AD62-4311-9B9F-4FF1402991B6}" type="slidenum">
              <a:rPr kumimoji="1" lang="ja-JP" altLang="en-US" smtClean="0"/>
              <a:t>37</a:t>
            </a:fld>
            <a:endParaRPr kumimoji="1" lang="ja-JP" altLang="en-US"/>
          </a:p>
        </p:txBody>
      </p:sp>
    </p:spTree>
    <p:extLst>
      <p:ext uri="{BB962C8B-B14F-4D97-AF65-F5344CB8AC3E}">
        <p14:creationId xmlns:p14="http://schemas.microsoft.com/office/powerpoint/2010/main" val="22888670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solidFill>
                  <a:schemeClr val="tx1"/>
                </a:solidFill>
              </a:rPr>
              <a:t>仮説１ </a:t>
            </a:r>
            <a:r>
              <a:rPr lang="ja-JP" altLang="en-US" dirty="0">
                <a:solidFill>
                  <a:schemeClr val="tx1"/>
                </a:solidFill>
              </a:rPr>
              <a:t>　</a:t>
            </a:r>
            <a:r>
              <a:rPr kumimoji="1" lang="ja-JP" altLang="en-US" dirty="0" smtClean="0">
                <a:solidFill>
                  <a:schemeClr val="tx1"/>
                </a:solidFill>
              </a:rPr>
              <a:t>検証結果のまとめ</a:t>
            </a:r>
            <a:endParaRPr kumimoji="1" lang="ja-JP" altLang="en-US" dirty="0">
              <a:solidFill>
                <a:schemeClr val="tx1"/>
              </a:solidFill>
            </a:endParaRPr>
          </a:p>
        </p:txBody>
      </p:sp>
      <p:graphicFrame>
        <p:nvGraphicFramePr>
          <p:cNvPr id="8" name="グラフ 7"/>
          <p:cNvGraphicFramePr/>
          <p:nvPr>
            <p:extLst>
              <p:ext uri="{D42A27DB-BD31-4B8C-83A1-F6EECF244321}">
                <p14:modId xmlns:p14="http://schemas.microsoft.com/office/powerpoint/2010/main" val="519734153"/>
              </p:ext>
            </p:extLst>
          </p:nvPr>
        </p:nvGraphicFramePr>
        <p:xfrm>
          <a:off x="4826132" y="1737360"/>
          <a:ext cx="6708372" cy="4281850"/>
        </p:xfrm>
        <a:graphic>
          <a:graphicData uri="http://schemas.openxmlformats.org/drawingml/2006/chart">
            <c:chart xmlns:c="http://schemas.openxmlformats.org/drawingml/2006/chart" xmlns:r="http://schemas.openxmlformats.org/officeDocument/2006/relationships" r:id="rId3"/>
          </a:graphicData>
        </a:graphic>
      </p:graphicFrame>
      <p:sp>
        <p:nvSpPr>
          <p:cNvPr id="5" name="スライド番号プレースホルダー 4"/>
          <p:cNvSpPr>
            <a:spLocks noGrp="1"/>
          </p:cNvSpPr>
          <p:nvPr>
            <p:ph type="sldNum" sz="quarter" idx="12"/>
          </p:nvPr>
        </p:nvSpPr>
        <p:spPr/>
        <p:txBody>
          <a:bodyPr/>
          <a:lstStyle/>
          <a:p>
            <a:fld id="{2D4E4668-AD62-4311-9B9F-4FF1402991B6}" type="slidenum">
              <a:rPr kumimoji="1" lang="ja-JP" altLang="en-US" smtClean="0"/>
              <a:t>38</a:t>
            </a:fld>
            <a:endParaRPr kumimoji="1" lang="ja-JP" altLang="en-US"/>
          </a:p>
        </p:txBody>
      </p:sp>
      <p:pic>
        <p:nvPicPr>
          <p:cNvPr id="6" name="図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09577" y="3524595"/>
            <a:ext cx="2048644" cy="2726791"/>
          </a:xfrm>
          <a:prstGeom prst="rect">
            <a:avLst/>
          </a:prstGeom>
        </p:spPr>
      </p:pic>
      <p:sp>
        <p:nvSpPr>
          <p:cNvPr id="4" name="テキスト ボックス 3"/>
          <p:cNvSpPr txBox="1"/>
          <p:nvPr/>
        </p:nvSpPr>
        <p:spPr>
          <a:xfrm>
            <a:off x="2480807" y="2560320"/>
            <a:ext cx="184731" cy="369332"/>
          </a:xfrm>
          <a:prstGeom prst="rect">
            <a:avLst/>
          </a:prstGeom>
          <a:noFill/>
        </p:spPr>
        <p:txBody>
          <a:bodyPr wrap="none" rtlCol="0">
            <a:spAutoFit/>
          </a:bodyPr>
          <a:lstStyle/>
          <a:p>
            <a:endParaRPr kumimoji="1" lang="ja-JP" altLang="en-US" dirty="0"/>
          </a:p>
        </p:txBody>
      </p:sp>
      <p:sp>
        <p:nvSpPr>
          <p:cNvPr id="13" name="コンテンツ プレースホルダー 12"/>
          <p:cNvSpPr>
            <a:spLocks noGrp="1"/>
          </p:cNvSpPr>
          <p:nvPr>
            <p:ph idx="1"/>
          </p:nvPr>
        </p:nvSpPr>
        <p:spPr>
          <a:xfrm>
            <a:off x="939729" y="1925240"/>
            <a:ext cx="6047990" cy="539672"/>
          </a:xfrm>
        </p:spPr>
        <p:txBody>
          <a:bodyPr>
            <a:noAutofit/>
          </a:bodyPr>
          <a:lstStyle/>
          <a:p>
            <a:pPr marL="0" lvl="0" indent="0">
              <a:buClr>
                <a:srgbClr val="99CB38"/>
              </a:buClr>
              <a:buNone/>
              <a:defRPr/>
            </a:pPr>
            <a:r>
              <a:rPr lang="ja-JP" altLang="en-US" sz="2400" dirty="0" smtClean="0">
                <a:solidFill>
                  <a:prstClr val="black">
                    <a:lumMod val="75000"/>
                    <a:lumOff val="25000"/>
                  </a:prstClr>
                </a:solidFill>
              </a:rPr>
              <a:t>パソコンにランキング表示を含む質問票の</a:t>
            </a:r>
            <a:endParaRPr lang="en-US" altLang="ja-JP" sz="2400" dirty="0" smtClean="0">
              <a:solidFill>
                <a:prstClr val="black">
                  <a:lumMod val="75000"/>
                  <a:lumOff val="25000"/>
                </a:prstClr>
              </a:solidFill>
            </a:endParaRPr>
          </a:p>
          <a:p>
            <a:pPr marL="0" lvl="0" indent="0">
              <a:buClr>
                <a:srgbClr val="99CB38"/>
              </a:buClr>
              <a:buNone/>
              <a:defRPr/>
            </a:pPr>
            <a:r>
              <a:rPr lang="ja-JP" altLang="en-US" sz="2400" dirty="0" smtClean="0">
                <a:solidFill>
                  <a:prstClr val="black">
                    <a:lumMod val="75000"/>
                    <a:lumOff val="25000"/>
                  </a:prstClr>
                </a:solidFill>
              </a:rPr>
              <a:t>回答者</a:t>
            </a:r>
            <a:r>
              <a:rPr lang="en-US" altLang="ja-JP" sz="2400" dirty="0">
                <a:solidFill>
                  <a:prstClr val="black">
                    <a:lumMod val="75000"/>
                    <a:lumOff val="25000"/>
                  </a:prstClr>
                </a:solidFill>
              </a:rPr>
              <a:t>70</a:t>
            </a:r>
            <a:r>
              <a:rPr lang="ja-JP" altLang="en-US" sz="2400" dirty="0">
                <a:solidFill>
                  <a:prstClr val="black">
                    <a:lumMod val="75000"/>
                    <a:lumOff val="25000"/>
                  </a:prstClr>
                </a:solidFill>
              </a:rPr>
              <a:t>人の</a:t>
            </a:r>
            <a:r>
              <a:rPr lang="ja-JP" altLang="en-US" sz="2400" dirty="0" smtClean="0">
                <a:solidFill>
                  <a:prstClr val="black">
                    <a:lumMod val="75000"/>
                    <a:lumOff val="25000"/>
                  </a:prstClr>
                </a:solidFill>
              </a:rPr>
              <a:t>うち・・・</a:t>
            </a:r>
            <a:endParaRPr lang="en-US" altLang="ja-JP" sz="2400" dirty="0">
              <a:solidFill>
                <a:prstClr val="black">
                  <a:lumMod val="75000"/>
                  <a:lumOff val="25000"/>
                </a:prstClr>
              </a:solidFill>
            </a:endParaRPr>
          </a:p>
        </p:txBody>
      </p:sp>
    </p:spTree>
    <p:extLst>
      <p:ext uri="{BB962C8B-B14F-4D97-AF65-F5344CB8AC3E}">
        <p14:creationId xmlns:p14="http://schemas.microsoft.com/office/powerpoint/2010/main" val="136984352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Shape 223"/>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457200" algn="l" rtl="0">
              <a:lnSpc>
                <a:spcPct val="85000"/>
              </a:lnSpc>
              <a:spcBef>
                <a:spcPts val="0"/>
              </a:spcBef>
              <a:buClr>
                <a:srgbClr val="3F3F3F"/>
              </a:buClr>
              <a:buSzPct val="25000"/>
              <a:buFont typeface="Calibri"/>
              <a:buNone/>
            </a:pPr>
            <a:r>
              <a:rPr lang="ja-JP" sz="4800" b="0" i="0" u="none" strike="noStrike" cap="none" baseline="0" dirty="0" smtClean="0">
                <a:solidFill>
                  <a:schemeClr val="tx1"/>
                </a:solidFill>
                <a:latin typeface="Calibri"/>
                <a:ea typeface="Calibri"/>
                <a:cs typeface="Calibri"/>
                <a:sym typeface="Calibri"/>
              </a:rPr>
              <a:t>仮説</a:t>
            </a:r>
            <a:r>
              <a:rPr lang="ja-JP" altLang="en-US" dirty="0" smtClean="0">
                <a:solidFill>
                  <a:schemeClr val="tx1"/>
                </a:solidFill>
              </a:rPr>
              <a:t>２</a:t>
            </a:r>
            <a:endParaRPr lang="ja-JP" sz="4800" b="0" i="0" u="none" strike="noStrike" cap="none" baseline="0" dirty="0">
              <a:solidFill>
                <a:schemeClr val="tx1"/>
              </a:solidFill>
              <a:latin typeface="Calibri"/>
              <a:ea typeface="Calibri"/>
              <a:cs typeface="Calibri"/>
              <a:sym typeface="Calibri"/>
            </a:endParaRPr>
          </a:p>
        </p:txBody>
      </p:sp>
      <p:sp>
        <p:nvSpPr>
          <p:cNvPr id="224" name="Shape 224"/>
          <p:cNvSpPr txBox="1">
            <a:spLocks noGrp="1"/>
          </p:cNvSpPr>
          <p:nvPr>
            <p:ph idx="1"/>
          </p:nvPr>
        </p:nvSpPr>
        <p:spPr>
          <a:xfrm>
            <a:off x="851949" y="2237241"/>
            <a:ext cx="11094722" cy="3678101"/>
          </a:xfrm>
          <a:prstGeom prst="rect">
            <a:avLst/>
          </a:prstGeom>
          <a:noFill/>
          <a:ln>
            <a:noFill/>
          </a:ln>
        </p:spPr>
        <p:txBody>
          <a:bodyPr lIns="0" tIns="45700" rIns="0" bIns="45700" anchor="t" anchorCtr="0">
            <a:noAutofit/>
          </a:bodyPr>
          <a:lstStyle/>
          <a:p>
            <a:pPr marL="91440" marR="0" lvl="0" indent="35560" algn="l" rtl="0">
              <a:lnSpc>
                <a:spcPct val="90000"/>
              </a:lnSpc>
              <a:spcBef>
                <a:spcPts val="0"/>
              </a:spcBef>
              <a:spcAft>
                <a:spcPts val="200"/>
              </a:spcAft>
              <a:buClr>
                <a:schemeClr val="accent1"/>
              </a:buClr>
              <a:buSzPct val="100000"/>
              <a:buFont typeface="Calibri"/>
              <a:buNone/>
            </a:pPr>
            <a:r>
              <a:rPr lang="ja-JP" sz="2600" dirty="0" smtClean="0">
                <a:solidFill>
                  <a:schemeClr val="tx1"/>
                </a:solidFill>
              </a:rPr>
              <a:t>仮説</a:t>
            </a:r>
            <a:r>
              <a:rPr lang="en-US" altLang="ja-JP" sz="2600" dirty="0" smtClean="0">
                <a:solidFill>
                  <a:schemeClr val="tx1"/>
                </a:solidFill>
              </a:rPr>
              <a:t>2-1</a:t>
            </a:r>
            <a:r>
              <a:rPr lang="ja-JP" altLang="en-US" sz="2600" dirty="0" smtClean="0">
                <a:solidFill>
                  <a:schemeClr val="tx1"/>
                </a:solidFill>
              </a:rPr>
              <a:t>　</a:t>
            </a:r>
            <a:r>
              <a:rPr lang="ja-JP" sz="2600" dirty="0" smtClean="0">
                <a:solidFill>
                  <a:schemeClr val="tx1"/>
                </a:solidFill>
              </a:rPr>
              <a:t>同調</a:t>
            </a:r>
            <a:r>
              <a:rPr lang="ja-JP" sz="2600" dirty="0">
                <a:solidFill>
                  <a:schemeClr val="tx1"/>
                </a:solidFill>
              </a:rPr>
              <a:t>傾向が強い人</a:t>
            </a:r>
            <a:r>
              <a:rPr lang="ja-JP" sz="2600" dirty="0" smtClean="0">
                <a:solidFill>
                  <a:schemeClr val="tx1"/>
                </a:solidFill>
              </a:rPr>
              <a:t>はランキング表示</a:t>
            </a:r>
            <a:r>
              <a:rPr lang="ja-JP" altLang="en-US" sz="2600" dirty="0" smtClean="0">
                <a:solidFill>
                  <a:schemeClr val="tx1"/>
                </a:solidFill>
              </a:rPr>
              <a:t>があること</a:t>
            </a:r>
            <a:r>
              <a:rPr lang="ja-JP" sz="2600" dirty="0" smtClean="0">
                <a:solidFill>
                  <a:schemeClr val="tx1"/>
                </a:solidFill>
              </a:rPr>
              <a:t>によって</a:t>
            </a:r>
            <a:endParaRPr lang="en-US" altLang="ja-JP" sz="2600" dirty="0">
              <a:solidFill>
                <a:schemeClr val="tx1"/>
              </a:solidFill>
            </a:endParaRPr>
          </a:p>
          <a:p>
            <a:pPr marL="91440" marR="0" lvl="0" indent="1476000" algn="l" rtl="0">
              <a:lnSpc>
                <a:spcPct val="90000"/>
              </a:lnSpc>
              <a:spcBef>
                <a:spcPts val="0"/>
              </a:spcBef>
              <a:spcAft>
                <a:spcPts val="200"/>
              </a:spcAft>
              <a:buClr>
                <a:schemeClr val="accent1"/>
              </a:buClr>
              <a:buSzPct val="100000"/>
              <a:buFont typeface="Calibri"/>
              <a:buNone/>
            </a:pPr>
            <a:r>
              <a:rPr lang="ja-JP" sz="2600" dirty="0" smtClean="0">
                <a:solidFill>
                  <a:schemeClr val="tx1"/>
                </a:solidFill>
              </a:rPr>
              <a:t>購買</a:t>
            </a:r>
            <a:r>
              <a:rPr lang="ja-JP" sz="2600" dirty="0">
                <a:solidFill>
                  <a:schemeClr val="tx1"/>
                </a:solidFill>
              </a:rPr>
              <a:t>意欲が高まる。</a:t>
            </a:r>
          </a:p>
          <a:p>
            <a:pPr marL="91440" marR="0" lvl="0" indent="35560" algn="l" rtl="0">
              <a:lnSpc>
                <a:spcPct val="90000"/>
              </a:lnSpc>
              <a:spcBef>
                <a:spcPts val="0"/>
              </a:spcBef>
              <a:spcAft>
                <a:spcPts val="200"/>
              </a:spcAft>
              <a:buClr>
                <a:schemeClr val="accent1"/>
              </a:buClr>
              <a:buFont typeface="Calibri"/>
              <a:buNone/>
            </a:pPr>
            <a:endParaRPr sz="2600" dirty="0">
              <a:solidFill>
                <a:schemeClr val="tx1"/>
              </a:solidFill>
            </a:endParaRPr>
          </a:p>
          <a:p>
            <a:pPr marL="91440" marR="0" lvl="0" indent="35560" algn="l" rtl="0">
              <a:lnSpc>
                <a:spcPct val="90000"/>
              </a:lnSpc>
              <a:spcBef>
                <a:spcPts val="0"/>
              </a:spcBef>
              <a:spcAft>
                <a:spcPts val="200"/>
              </a:spcAft>
              <a:buClr>
                <a:schemeClr val="accent1"/>
              </a:buClr>
              <a:buSzPct val="100000"/>
              <a:buFont typeface="Calibri"/>
              <a:buNone/>
            </a:pPr>
            <a:r>
              <a:rPr lang="ja-JP" sz="2600" dirty="0" smtClean="0">
                <a:solidFill>
                  <a:schemeClr val="tx1"/>
                </a:solidFill>
              </a:rPr>
              <a:t>仮説</a:t>
            </a:r>
            <a:r>
              <a:rPr lang="en-US" altLang="ja-JP" sz="2600" dirty="0" smtClean="0">
                <a:solidFill>
                  <a:schemeClr val="tx1"/>
                </a:solidFill>
              </a:rPr>
              <a:t>2-2</a:t>
            </a:r>
            <a:r>
              <a:rPr lang="ja-JP" altLang="en-US" sz="2600" dirty="0">
                <a:solidFill>
                  <a:schemeClr val="tx1"/>
                </a:solidFill>
              </a:rPr>
              <a:t>　</a:t>
            </a:r>
            <a:r>
              <a:rPr lang="ja-JP" sz="2600" dirty="0" smtClean="0">
                <a:solidFill>
                  <a:schemeClr val="tx1"/>
                </a:solidFill>
              </a:rPr>
              <a:t>リスク</a:t>
            </a:r>
            <a:r>
              <a:rPr lang="ja-JP" sz="2600" dirty="0">
                <a:solidFill>
                  <a:schemeClr val="tx1"/>
                </a:solidFill>
              </a:rPr>
              <a:t>回避を重視する人はランキング</a:t>
            </a:r>
            <a:r>
              <a:rPr lang="ja-JP" sz="2600" dirty="0" smtClean="0">
                <a:solidFill>
                  <a:schemeClr val="tx1"/>
                </a:solidFill>
              </a:rPr>
              <a:t>表示</a:t>
            </a:r>
            <a:r>
              <a:rPr lang="ja-JP" altLang="en-US" sz="2600" dirty="0" smtClean="0">
                <a:solidFill>
                  <a:schemeClr val="tx1"/>
                </a:solidFill>
              </a:rPr>
              <a:t>があること</a:t>
            </a:r>
            <a:r>
              <a:rPr lang="ja-JP" sz="2600" dirty="0" smtClean="0">
                <a:solidFill>
                  <a:schemeClr val="tx1"/>
                </a:solidFill>
              </a:rPr>
              <a:t>によって</a:t>
            </a:r>
            <a:endParaRPr lang="en-US" altLang="ja-JP" sz="2600" dirty="0" smtClean="0">
              <a:solidFill>
                <a:schemeClr val="tx1"/>
              </a:solidFill>
            </a:endParaRPr>
          </a:p>
          <a:p>
            <a:pPr marL="91440" marR="0" lvl="0" indent="1476000" algn="l" rtl="0">
              <a:lnSpc>
                <a:spcPct val="90000"/>
              </a:lnSpc>
              <a:spcBef>
                <a:spcPts val="0"/>
              </a:spcBef>
              <a:spcAft>
                <a:spcPts val="200"/>
              </a:spcAft>
              <a:buClr>
                <a:schemeClr val="accent1"/>
              </a:buClr>
              <a:buSzPct val="100000"/>
              <a:buFont typeface="Calibri"/>
              <a:buNone/>
            </a:pPr>
            <a:r>
              <a:rPr lang="ja-JP" sz="2600" dirty="0" smtClean="0">
                <a:solidFill>
                  <a:schemeClr val="tx1"/>
                </a:solidFill>
              </a:rPr>
              <a:t>購買</a:t>
            </a:r>
            <a:r>
              <a:rPr lang="ja-JP" sz="2600" dirty="0">
                <a:solidFill>
                  <a:schemeClr val="tx1"/>
                </a:solidFill>
              </a:rPr>
              <a:t>意欲が高まる。</a:t>
            </a:r>
          </a:p>
          <a:p>
            <a:pPr marL="91440" marR="0" lvl="0" indent="35560" algn="l" rtl="0">
              <a:lnSpc>
                <a:spcPct val="90000"/>
              </a:lnSpc>
              <a:spcBef>
                <a:spcPts val="0"/>
              </a:spcBef>
              <a:spcAft>
                <a:spcPts val="200"/>
              </a:spcAft>
              <a:buClr>
                <a:schemeClr val="accent1"/>
              </a:buClr>
              <a:buFont typeface="Calibri"/>
              <a:buNone/>
            </a:pPr>
            <a:endParaRPr sz="2600" dirty="0">
              <a:solidFill>
                <a:schemeClr val="tx1"/>
              </a:solidFill>
            </a:endParaRPr>
          </a:p>
          <a:p>
            <a:pPr marL="91440" marR="0" lvl="0" indent="35560" algn="l" rtl="0">
              <a:lnSpc>
                <a:spcPct val="90000"/>
              </a:lnSpc>
              <a:spcBef>
                <a:spcPts val="0"/>
              </a:spcBef>
              <a:spcAft>
                <a:spcPts val="200"/>
              </a:spcAft>
              <a:buClr>
                <a:schemeClr val="accent1"/>
              </a:buClr>
              <a:buSzPct val="100000"/>
              <a:buFont typeface="Calibri"/>
              <a:buNone/>
            </a:pPr>
            <a:r>
              <a:rPr lang="ja-JP" sz="2600" dirty="0" smtClean="0">
                <a:solidFill>
                  <a:schemeClr val="tx1"/>
                </a:solidFill>
              </a:rPr>
              <a:t>仮説</a:t>
            </a:r>
            <a:r>
              <a:rPr lang="en-US" altLang="ja-JP" sz="2600" dirty="0" smtClean="0">
                <a:solidFill>
                  <a:schemeClr val="tx1"/>
                </a:solidFill>
              </a:rPr>
              <a:t>2-3</a:t>
            </a:r>
            <a:r>
              <a:rPr lang="ja-JP" altLang="en-US" sz="2600" dirty="0">
                <a:solidFill>
                  <a:schemeClr val="tx1"/>
                </a:solidFill>
              </a:rPr>
              <a:t>　</a:t>
            </a:r>
            <a:r>
              <a:rPr lang="ja-JP" sz="2600" dirty="0" smtClean="0">
                <a:solidFill>
                  <a:schemeClr val="tx1"/>
                </a:solidFill>
              </a:rPr>
              <a:t>煩雑性</a:t>
            </a:r>
            <a:r>
              <a:rPr lang="ja-JP" sz="2600" dirty="0">
                <a:solidFill>
                  <a:schemeClr val="tx1"/>
                </a:solidFill>
              </a:rPr>
              <a:t>の解消を求める人はランキング</a:t>
            </a:r>
            <a:r>
              <a:rPr lang="ja-JP" sz="2600" dirty="0" smtClean="0">
                <a:solidFill>
                  <a:schemeClr val="tx1"/>
                </a:solidFill>
              </a:rPr>
              <a:t>表示</a:t>
            </a:r>
            <a:r>
              <a:rPr lang="ja-JP" altLang="en-US" sz="2600" dirty="0" smtClean="0">
                <a:solidFill>
                  <a:schemeClr val="tx1"/>
                </a:solidFill>
              </a:rPr>
              <a:t>があること</a:t>
            </a:r>
            <a:r>
              <a:rPr lang="ja-JP" sz="2600" dirty="0" smtClean="0">
                <a:solidFill>
                  <a:schemeClr val="tx1"/>
                </a:solidFill>
              </a:rPr>
              <a:t>によって</a:t>
            </a:r>
            <a:endParaRPr lang="en-US" altLang="ja-JP" sz="2600" dirty="0" smtClean="0">
              <a:solidFill>
                <a:schemeClr val="tx1"/>
              </a:solidFill>
            </a:endParaRPr>
          </a:p>
          <a:p>
            <a:pPr marL="91440" marR="0" lvl="0" indent="1476000" algn="l" rtl="0">
              <a:lnSpc>
                <a:spcPct val="90000"/>
              </a:lnSpc>
              <a:spcBef>
                <a:spcPts val="0"/>
              </a:spcBef>
              <a:spcAft>
                <a:spcPts val="200"/>
              </a:spcAft>
              <a:buClr>
                <a:schemeClr val="accent1"/>
              </a:buClr>
              <a:buSzPct val="100000"/>
              <a:buFont typeface="Calibri"/>
              <a:buNone/>
            </a:pPr>
            <a:r>
              <a:rPr lang="ja-JP" sz="2600" dirty="0" smtClean="0">
                <a:solidFill>
                  <a:schemeClr val="tx1"/>
                </a:solidFill>
              </a:rPr>
              <a:t>購買</a:t>
            </a:r>
            <a:r>
              <a:rPr lang="ja-JP" sz="2600" dirty="0">
                <a:solidFill>
                  <a:schemeClr val="tx1"/>
                </a:solidFill>
              </a:rPr>
              <a:t>意欲が高まる。</a:t>
            </a:r>
          </a:p>
          <a:p>
            <a:pPr marL="91440" marR="0" lvl="0" indent="35560" algn="l" rtl="0">
              <a:lnSpc>
                <a:spcPct val="90000"/>
              </a:lnSpc>
              <a:spcBef>
                <a:spcPts val="0"/>
              </a:spcBef>
              <a:spcAft>
                <a:spcPts val="200"/>
              </a:spcAft>
              <a:buClr>
                <a:schemeClr val="accent1"/>
              </a:buClr>
              <a:buFont typeface="Calibri"/>
              <a:buNone/>
            </a:pPr>
            <a:endParaRPr sz="2600" dirty="0">
              <a:solidFill>
                <a:schemeClr val="tx1"/>
              </a:solidFill>
            </a:endParaRPr>
          </a:p>
          <a:p>
            <a:pPr marL="91440" marR="0" lvl="0" indent="35560" algn="l" rtl="0">
              <a:lnSpc>
                <a:spcPct val="90000"/>
              </a:lnSpc>
              <a:spcBef>
                <a:spcPts val="0"/>
              </a:spcBef>
              <a:spcAft>
                <a:spcPts val="200"/>
              </a:spcAft>
              <a:buClr>
                <a:schemeClr val="accent1"/>
              </a:buClr>
              <a:buFont typeface="Calibri"/>
              <a:buNone/>
            </a:pPr>
            <a:endParaRPr sz="2600" dirty="0">
              <a:solidFill>
                <a:schemeClr val="tx1"/>
              </a:solidFill>
            </a:endParaRPr>
          </a:p>
        </p:txBody>
      </p:sp>
      <p:sp>
        <p:nvSpPr>
          <p:cNvPr id="3" name="スライド番号プレースホルダー 2"/>
          <p:cNvSpPr>
            <a:spLocks noGrp="1"/>
          </p:cNvSpPr>
          <p:nvPr>
            <p:ph type="sldNum" sz="quarter" idx="12"/>
          </p:nvPr>
        </p:nvSpPr>
        <p:spPr/>
        <p:txBody>
          <a:bodyPr/>
          <a:lstStyle/>
          <a:p>
            <a:fld id="{2D4E4668-AD62-4311-9B9F-4FF1402991B6}" type="slidenum">
              <a:rPr kumimoji="1" lang="ja-JP" altLang="en-US" smtClean="0"/>
              <a:t>39</a:t>
            </a:fld>
            <a:endParaRPr kumimoji="1" lang="ja-JP" altLang="en-US"/>
          </a:p>
        </p:txBody>
      </p:sp>
    </p:spTree>
    <p:extLst>
      <p:ext uri="{BB962C8B-B14F-4D97-AF65-F5344CB8AC3E}">
        <p14:creationId xmlns:p14="http://schemas.microsoft.com/office/powerpoint/2010/main" val="1817834881"/>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154083" y="303165"/>
            <a:ext cx="10058400" cy="1450757"/>
          </a:xfrm>
        </p:spPr>
        <p:txBody>
          <a:bodyPr/>
          <a:lstStyle/>
          <a:p>
            <a:r>
              <a:rPr kumimoji="1" lang="ja-JP" altLang="en-US" dirty="0">
                <a:solidFill>
                  <a:schemeClr val="tx1"/>
                </a:solidFill>
              </a:rPr>
              <a:t>ランキング</a:t>
            </a:r>
            <a:r>
              <a:rPr kumimoji="1" lang="ja-JP" altLang="en-US" dirty="0" smtClean="0">
                <a:solidFill>
                  <a:schemeClr val="tx1"/>
                </a:solidFill>
              </a:rPr>
              <a:t>とは</a:t>
            </a:r>
            <a:endParaRPr kumimoji="1" lang="ja-JP" altLang="en-US" dirty="0">
              <a:solidFill>
                <a:schemeClr val="tx1"/>
              </a:solidFill>
            </a:endParaRPr>
          </a:p>
        </p:txBody>
      </p:sp>
      <p:sp>
        <p:nvSpPr>
          <p:cNvPr id="7" name="テキスト ボックス 6"/>
          <p:cNvSpPr txBox="1"/>
          <p:nvPr/>
        </p:nvSpPr>
        <p:spPr>
          <a:xfrm>
            <a:off x="8387627" y="4816534"/>
            <a:ext cx="4337685" cy="584775"/>
          </a:xfrm>
          <a:prstGeom prst="rect">
            <a:avLst/>
          </a:prstGeom>
          <a:noFill/>
        </p:spPr>
        <p:txBody>
          <a:bodyPr wrap="square" rtlCol="0">
            <a:spAutoFit/>
          </a:bodyPr>
          <a:lstStyle/>
          <a:p>
            <a:r>
              <a:rPr lang="ja-JP" altLang="en-US" sz="3200" dirty="0" smtClean="0"/>
              <a:t>・・・と定義する。</a:t>
            </a:r>
            <a:endParaRPr kumimoji="1" lang="ja-JP" altLang="en-US" sz="3200" kern="1200" dirty="0"/>
          </a:p>
        </p:txBody>
      </p:sp>
      <p:sp>
        <p:nvSpPr>
          <p:cNvPr id="8" name="スライド番号プレースホルダー 7"/>
          <p:cNvSpPr>
            <a:spLocks noGrp="1"/>
          </p:cNvSpPr>
          <p:nvPr>
            <p:ph type="sldNum" sz="quarter" idx="12"/>
          </p:nvPr>
        </p:nvSpPr>
        <p:spPr/>
        <p:txBody>
          <a:bodyPr/>
          <a:lstStyle/>
          <a:p>
            <a:fld id="{2D4E4668-AD62-4311-9B9F-4FF1402991B6}" type="slidenum">
              <a:rPr kumimoji="1" lang="ja-JP" altLang="en-US" smtClean="0"/>
              <a:t>4</a:t>
            </a:fld>
            <a:endParaRPr kumimoji="1" lang="ja-JP" altLang="en-US"/>
          </a:p>
        </p:txBody>
      </p:sp>
      <p:sp>
        <p:nvSpPr>
          <p:cNvPr id="9" name="正方形/長方形 8"/>
          <p:cNvSpPr/>
          <p:nvPr/>
        </p:nvSpPr>
        <p:spPr>
          <a:xfrm>
            <a:off x="3642390" y="2103025"/>
            <a:ext cx="7002690" cy="2364405"/>
          </a:xfrm>
          <a:prstGeom prst="rect">
            <a:avLst/>
          </a:prstGeom>
          <a:solidFill>
            <a:schemeClr val="accent2">
              <a:lumMod val="75000"/>
            </a:schemeClr>
          </a:solidFill>
          <a:ln w="76200">
            <a:solidFill>
              <a:srgbClr val="9733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schemeClr val="bg1"/>
                </a:solidFill>
              </a:rPr>
              <a:t>あるカテゴリー内で特定の基準</a:t>
            </a:r>
            <a:r>
              <a:rPr lang="ja-JP" altLang="en-US" sz="3200" dirty="0" smtClean="0">
                <a:solidFill>
                  <a:schemeClr val="bg1"/>
                </a:solidFill>
              </a:rPr>
              <a:t>により</a:t>
            </a:r>
            <a:endParaRPr lang="en-US" altLang="ja-JP" sz="3200" dirty="0" smtClean="0">
              <a:solidFill>
                <a:schemeClr val="bg1"/>
              </a:solidFill>
            </a:endParaRPr>
          </a:p>
          <a:p>
            <a:pPr algn="ctr"/>
            <a:r>
              <a:rPr lang="ja-JP" altLang="en-US" sz="3200" dirty="0" smtClean="0">
                <a:solidFill>
                  <a:schemeClr val="bg1"/>
                </a:solidFill>
              </a:rPr>
              <a:t>順位付け</a:t>
            </a:r>
            <a:r>
              <a:rPr lang="ja-JP" altLang="en-US" sz="3200" dirty="0">
                <a:solidFill>
                  <a:schemeClr val="bg1"/>
                </a:solidFill>
              </a:rPr>
              <a:t>を行い、表示をした</a:t>
            </a:r>
            <a:r>
              <a:rPr lang="ja-JP" altLang="en-US" sz="3200" dirty="0" smtClean="0">
                <a:solidFill>
                  <a:schemeClr val="bg1"/>
                </a:solidFill>
              </a:rPr>
              <a:t>もの</a:t>
            </a:r>
            <a:endParaRPr lang="en-US" altLang="ja-JP" sz="3200" dirty="0" smtClean="0">
              <a:solidFill>
                <a:schemeClr val="bg1"/>
              </a:solidFill>
            </a:endParaRPr>
          </a:p>
        </p:txBody>
      </p:sp>
      <p:pic>
        <p:nvPicPr>
          <p:cNvPr id="10" name="図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4083" y="3363508"/>
            <a:ext cx="2488307" cy="2906051"/>
          </a:xfrm>
          <a:prstGeom prst="rect">
            <a:avLst/>
          </a:prstGeom>
        </p:spPr>
      </p:pic>
    </p:spTree>
    <p:extLst>
      <p:ext uri="{BB962C8B-B14F-4D97-AF65-F5344CB8AC3E}">
        <p14:creationId xmlns:p14="http://schemas.microsoft.com/office/powerpoint/2010/main" val="104006753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900755" y="842308"/>
            <a:ext cx="7002273" cy="884518"/>
          </a:xfrm>
        </p:spPr>
        <p:txBody>
          <a:bodyPr>
            <a:normAutofit fontScale="90000"/>
          </a:bodyPr>
          <a:lstStyle/>
          <a:p>
            <a:r>
              <a:rPr lang="ja-JP" altLang="en-US" dirty="0" smtClean="0">
                <a:solidFill>
                  <a:schemeClr val="tx1"/>
                </a:solidFill>
              </a:rPr>
              <a:t>仮説２</a:t>
            </a:r>
            <a:r>
              <a:rPr lang="en-US" altLang="ja-JP" dirty="0" smtClean="0">
                <a:solidFill>
                  <a:schemeClr val="tx1"/>
                </a:solidFill>
              </a:rPr>
              <a:t>-</a:t>
            </a:r>
            <a:r>
              <a:rPr lang="ja-JP" altLang="en-US" dirty="0" smtClean="0">
                <a:solidFill>
                  <a:schemeClr val="tx1"/>
                </a:solidFill>
              </a:rPr>
              <a:t>１　</a:t>
            </a:r>
            <a:r>
              <a:rPr lang="ja-JP" altLang="en-US" dirty="0" err="1" smtClean="0">
                <a:solidFill>
                  <a:schemeClr val="tx1"/>
                </a:solidFill>
              </a:rPr>
              <a:t>ｔ</a:t>
            </a:r>
            <a:r>
              <a:rPr lang="ja-JP" altLang="en-US" dirty="0" smtClean="0">
                <a:solidFill>
                  <a:schemeClr val="tx1"/>
                </a:solidFill>
              </a:rPr>
              <a:t>検定</a:t>
            </a:r>
            <a:r>
              <a:rPr lang="ja-JP" altLang="en-US" dirty="0">
                <a:solidFill>
                  <a:schemeClr val="tx1"/>
                </a:solidFill>
              </a:rPr>
              <a:t>　</a:t>
            </a:r>
            <a:r>
              <a:rPr lang="ja-JP" altLang="en-US" dirty="0" smtClean="0">
                <a:solidFill>
                  <a:schemeClr val="tx1"/>
                </a:solidFill>
              </a:rPr>
              <a:t>検証結果</a:t>
            </a:r>
            <a:endParaRPr kumimoji="1" lang="ja-JP" altLang="en-US" dirty="0">
              <a:solidFill>
                <a:schemeClr val="tx1"/>
              </a:solidFill>
            </a:endParaRPr>
          </a:p>
        </p:txBody>
      </p:sp>
      <p:pic>
        <p:nvPicPr>
          <p:cNvPr id="4" name="コンテンツ プレースホルダー 3"/>
          <p:cNvPicPr>
            <a:picLocks noGrp="1" noChangeAspect="1"/>
          </p:cNvPicPr>
          <p:nvPr>
            <p:ph idx="1"/>
          </p:nvPr>
        </p:nvPicPr>
        <p:blipFill>
          <a:blip r:embed="rId3"/>
          <a:stretch>
            <a:fillRect/>
          </a:stretch>
        </p:blipFill>
        <p:spPr>
          <a:xfrm>
            <a:off x="931569" y="1800734"/>
            <a:ext cx="6483927" cy="1631577"/>
          </a:xfrm>
          <a:prstGeom prst="rect">
            <a:avLst/>
          </a:prstGeom>
        </p:spPr>
      </p:pic>
      <p:pic>
        <p:nvPicPr>
          <p:cNvPr id="5" name="図 4"/>
          <p:cNvPicPr>
            <a:picLocks noChangeAspect="1"/>
          </p:cNvPicPr>
          <p:nvPr/>
        </p:nvPicPr>
        <p:blipFill>
          <a:blip r:embed="rId4"/>
          <a:stretch>
            <a:fillRect/>
          </a:stretch>
        </p:blipFill>
        <p:spPr>
          <a:xfrm>
            <a:off x="889782" y="3537307"/>
            <a:ext cx="10343750" cy="2225007"/>
          </a:xfrm>
          <a:prstGeom prst="rect">
            <a:avLst/>
          </a:prstGeom>
        </p:spPr>
      </p:pic>
      <p:sp>
        <p:nvSpPr>
          <p:cNvPr id="3" name="スライド番号プレースホルダー 2"/>
          <p:cNvSpPr>
            <a:spLocks noGrp="1"/>
          </p:cNvSpPr>
          <p:nvPr>
            <p:ph type="sldNum" sz="quarter" idx="12"/>
          </p:nvPr>
        </p:nvSpPr>
        <p:spPr/>
        <p:txBody>
          <a:bodyPr/>
          <a:lstStyle/>
          <a:p>
            <a:fld id="{2D4E4668-AD62-4311-9B9F-4FF1402991B6}" type="slidenum">
              <a:rPr kumimoji="1" lang="ja-JP" altLang="en-US" smtClean="0"/>
              <a:t>40</a:t>
            </a:fld>
            <a:endParaRPr kumimoji="1" lang="ja-JP" altLang="en-US"/>
          </a:p>
        </p:txBody>
      </p:sp>
      <p:sp>
        <p:nvSpPr>
          <p:cNvPr id="6" name="円/楕円 5"/>
          <p:cNvSpPr/>
          <p:nvPr/>
        </p:nvSpPr>
        <p:spPr>
          <a:xfrm>
            <a:off x="4059232" y="3000375"/>
            <a:ext cx="927106" cy="43193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p:cNvPicPr>
            <a:picLocks noChangeAspect="1"/>
          </p:cNvPicPr>
          <p:nvPr/>
        </p:nvPicPr>
        <p:blipFill>
          <a:blip r:embed="rId5"/>
          <a:stretch>
            <a:fillRect/>
          </a:stretch>
        </p:blipFill>
        <p:spPr>
          <a:xfrm>
            <a:off x="6433955" y="4785300"/>
            <a:ext cx="981541" cy="487722"/>
          </a:xfrm>
          <a:prstGeom prst="rect">
            <a:avLst/>
          </a:prstGeom>
        </p:spPr>
      </p:pic>
      <p:sp>
        <p:nvSpPr>
          <p:cNvPr id="12" name="雲形吹き出し 11"/>
          <p:cNvSpPr/>
          <p:nvPr/>
        </p:nvSpPr>
        <p:spPr>
          <a:xfrm>
            <a:off x="7903028" y="671512"/>
            <a:ext cx="3698422" cy="1470853"/>
          </a:xfrm>
          <a:prstGeom prst="cloudCallout">
            <a:avLst>
              <a:gd name="adj1" fmla="val -57109"/>
              <a:gd name="adj2" fmla="val 6250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rgbClr val="FF0000"/>
                </a:solidFill>
              </a:rPr>
              <a:t>同調性が高いほうが</a:t>
            </a:r>
            <a:endParaRPr kumimoji="1" lang="en-US" altLang="ja-JP" sz="2000" dirty="0" smtClean="0">
              <a:solidFill>
                <a:srgbClr val="FF0000"/>
              </a:solidFill>
            </a:endParaRPr>
          </a:p>
          <a:p>
            <a:pPr algn="ctr"/>
            <a:r>
              <a:rPr lang="ja-JP" altLang="en-US" sz="2000" dirty="0" smtClean="0">
                <a:solidFill>
                  <a:srgbClr val="FF0000"/>
                </a:solidFill>
              </a:rPr>
              <a:t>平均</a:t>
            </a:r>
            <a:r>
              <a:rPr lang="ja-JP" altLang="en-US" sz="2000" dirty="0">
                <a:solidFill>
                  <a:srgbClr val="FF0000"/>
                </a:solidFill>
              </a:rPr>
              <a:t>値</a:t>
            </a:r>
            <a:r>
              <a:rPr lang="ja-JP" altLang="en-US" sz="2000" dirty="0" smtClean="0">
                <a:solidFill>
                  <a:srgbClr val="FF0000"/>
                </a:solidFill>
              </a:rPr>
              <a:t>が</a:t>
            </a:r>
            <a:r>
              <a:rPr lang="ja-JP" altLang="en-US" sz="2000" dirty="0">
                <a:solidFill>
                  <a:srgbClr val="FF0000"/>
                </a:solidFill>
              </a:rPr>
              <a:t>高</a:t>
            </a:r>
            <a:r>
              <a:rPr lang="ja-JP" altLang="en-US" sz="2000" dirty="0" smtClean="0">
                <a:solidFill>
                  <a:srgbClr val="FF0000"/>
                </a:solidFill>
              </a:rPr>
              <a:t>い</a:t>
            </a:r>
            <a:endParaRPr kumimoji="1" lang="ja-JP" altLang="en-US" sz="2000" dirty="0">
              <a:solidFill>
                <a:srgbClr val="FF0000"/>
              </a:solidFill>
            </a:endParaRPr>
          </a:p>
        </p:txBody>
      </p:sp>
      <p:sp>
        <p:nvSpPr>
          <p:cNvPr id="13" name="雲形吹き出し 12"/>
          <p:cNvSpPr/>
          <p:nvPr/>
        </p:nvSpPr>
        <p:spPr>
          <a:xfrm>
            <a:off x="8915400" y="3000375"/>
            <a:ext cx="2157413" cy="925310"/>
          </a:xfrm>
          <a:prstGeom prst="cloudCallout">
            <a:avLst>
              <a:gd name="adj1" fmla="val -46944"/>
              <a:gd name="adj2" fmla="val 7697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dirty="0" smtClean="0">
                <a:solidFill>
                  <a:srgbClr val="FF0000"/>
                </a:solidFill>
              </a:rPr>
              <a:t>1%</a:t>
            </a:r>
            <a:r>
              <a:rPr kumimoji="1" lang="ja-JP" altLang="en-US" sz="2000" dirty="0" smtClean="0">
                <a:solidFill>
                  <a:srgbClr val="FF0000"/>
                </a:solidFill>
              </a:rPr>
              <a:t>水準で有意</a:t>
            </a:r>
            <a:endParaRPr kumimoji="1" lang="ja-JP" altLang="en-US" sz="2000" dirty="0">
              <a:solidFill>
                <a:srgbClr val="FF0000"/>
              </a:solidFill>
            </a:endParaRPr>
          </a:p>
        </p:txBody>
      </p:sp>
    </p:spTree>
    <p:extLst>
      <p:ext uri="{BB962C8B-B14F-4D97-AF65-F5344CB8AC3E}">
        <p14:creationId xmlns:p14="http://schemas.microsoft.com/office/powerpoint/2010/main" val="20835947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109047" y="870232"/>
            <a:ext cx="6755361" cy="804932"/>
          </a:xfrm>
        </p:spPr>
        <p:txBody>
          <a:bodyPr>
            <a:normAutofit fontScale="90000"/>
          </a:bodyPr>
          <a:lstStyle/>
          <a:p>
            <a:r>
              <a:rPr kumimoji="1" lang="ja-JP" altLang="en-US" dirty="0" smtClean="0">
                <a:solidFill>
                  <a:schemeClr val="tx1"/>
                </a:solidFill>
              </a:rPr>
              <a:t>仮説２</a:t>
            </a:r>
            <a:r>
              <a:rPr kumimoji="1" lang="en-US" altLang="ja-JP" dirty="0" smtClean="0">
                <a:solidFill>
                  <a:schemeClr val="tx1"/>
                </a:solidFill>
              </a:rPr>
              <a:t>-</a:t>
            </a:r>
            <a:r>
              <a:rPr kumimoji="1" lang="ja-JP" altLang="en-US" dirty="0" smtClean="0">
                <a:solidFill>
                  <a:schemeClr val="tx1"/>
                </a:solidFill>
              </a:rPr>
              <a:t>２　</a:t>
            </a:r>
            <a:r>
              <a:rPr lang="ja-JP" altLang="en-US" dirty="0" err="1">
                <a:solidFill>
                  <a:schemeClr val="tx1"/>
                </a:solidFill>
              </a:rPr>
              <a:t>ｔ</a:t>
            </a:r>
            <a:r>
              <a:rPr lang="ja-JP" altLang="en-US" dirty="0">
                <a:solidFill>
                  <a:schemeClr val="tx1"/>
                </a:solidFill>
              </a:rPr>
              <a:t>検定</a:t>
            </a:r>
            <a:r>
              <a:rPr kumimoji="1" lang="ja-JP" altLang="en-US" dirty="0" smtClean="0">
                <a:solidFill>
                  <a:schemeClr val="tx1"/>
                </a:solidFill>
              </a:rPr>
              <a:t>　検証結果</a:t>
            </a:r>
            <a:endParaRPr kumimoji="1" lang="ja-JP" altLang="en-US" dirty="0">
              <a:solidFill>
                <a:schemeClr val="tx1"/>
              </a:solidFill>
            </a:endParaRPr>
          </a:p>
        </p:txBody>
      </p:sp>
      <p:pic>
        <p:nvPicPr>
          <p:cNvPr id="7" name="図 6"/>
          <p:cNvPicPr>
            <a:picLocks noChangeAspect="1"/>
          </p:cNvPicPr>
          <p:nvPr/>
        </p:nvPicPr>
        <p:blipFill>
          <a:blip r:embed="rId2"/>
          <a:stretch>
            <a:fillRect/>
          </a:stretch>
        </p:blipFill>
        <p:spPr>
          <a:xfrm>
            <a:off x="1029682" y="2055835"/>
            <a:ext cx="7352180" cy="1595822"/>
          </a:xfrm>
          <a:prstGeom prst="rect">
            <a:avLst/>
          </a:prstGeom>
        </p:spPr>
      </p:pic>
      <p:pic>
        <p:nvPicPr>
          <p:cNvPr id="8" name="図 7"/>
          <p:cNvPicPr>
            <a:picLocks noChangeAspect="1"/>
          </p:cNvPicPr>
          <p:nvPr/>
        </p:nvPicPr>
        <p:blipFill>
          <a:blip r:embed="rId3"/>
          <a:stretch>
            <a:fillRect/>
          </a:stretch>
        </p:blipFill>
        <p:spPr>
          <a:xfrm>
            <a:off x="986075" y="3866114"/>
            <a:ext cx="10002043" cy="1998213"/>
          </a:xfrm>
          <a:prstGeom prst="rect">
            <a:avLst/>
          </a:prstGeom>
        </p:spPr>
      </p:pic>
      <p:sp>
        <p:nvSpPr>
          <p:cNvPr id="3" name="テキスト ボックス 2"/>
          <p:cNvSpPr txBox="1"/>
          <p:nvPr/>
        </p:nvSpPr>
        <p:spPr>
          <a:xfrm flipH="1">
            <a:off x="2341638" y="2480310"/>
            <a:ext cx="1405696" cy="461665"/>
          </a:xfrm>
          <a:prstGeom prst="rect">
            <a:avLst/>
          </a:prstGeom>
          <a:solidFill>
            <a:schemeClr val="bg1"/>
          </a:solidFill>
        </p:spPr>
        <p:txBody>
          <a:bodyPr wrap="square" rtlCol="0">
            <a:spAutoFit/>
          </a:bodyPr>
          <a:lstStyle/>
          <a:p>
            <a:r>
              <a:rPr kumimoji="1" lang="ja-JP" altLang="en-US" sz="1200" b="1" kern="1200" dirty="0" smtClean="0">
                <a:solidFill>
                  <a:schemeClr val="tx1"/>
                </a:solidFill>
                <a:latin typeface="+mn-lt"/>
                <a:ea typeface="+mn-ea"/>
                <a:cs typeface="+mn-cs"/>
              </a:rPr>
              <a:t>リスク回避思考が平均より</a:t>
            </a:r>
            <a:endParaRPr kumimoji="1" lang="ja-JP" altLang="en-US" sz="1200" b="1" kern="1200" dirty="0">
              <a:solidFill>
                <a:schemeClr val="tx1"/>
              </a:solidFill>
              <a:latin typeface="+mn-lt"/>
              <a:ea typeface="+mn-ea"/>
              <a:cs typeface="+mn-cs"/>
            </a:endParaRPr>
          </a:p>
        </p:txBody>
      </p:sp>
      <p:sp>
        <p:nvSpPr>
          <p:cNvPr id="6" name="スライド番号プレースホルダー 5"/>
          <p:cNvSpPr>
            <a:spLocks noGrp="1"/>
          </p:cNvSpPr>
          <p:nvPr>
            <p:ph type="sldNum" sz="quarter" idx="12"/>
          </p:nvPr>
        </p:nvSpPr>
        <p:spPr/>
        <p:txBody>
          <a:bodyPr/>
          <a:lstStyle/>
          <a:p>
            <a:fld id="{2D4E4668-AD62-4311-9B9F-4FF1402991B6}" type="slidenum">
              <a:rPr kumimoji="1" lang="ja-JP" altLang="en-US" smtClean="0"/>
              <a:t>41</a:t>
            </a:fld>
            <a:endParaRPr kumimoji="1" lang="ja-JP" altLang="en-US"/>
          </a:p>
        </p:txBody>
      </p:sp>
      <p:sp>
        <p:nvSpPr>
          <p:cNvPr id="9" name="雲形吹き出し 8"/>
          <p:cNvSpPr/>
          <p:nvPr/>
        </p:nvSpPr>
        <p:spPr>
          <a:xfrm>
            <a:off x="8572500" y="500419"/>
            <a:ext cx="3000375" cy="1544558"/>
          </a:xfrm>
          <a:prstGeom prst="cloudCallout">
            <a:avLst>
              <a:gd name="adj1" fmla="val -52738"/>
              <a:gd name="adj2" fmla="val 80075"/>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rgbClr val="FFC000"/>
                </a:solidFill>
              </a:rPr>
              <a:t>リスク回避思考の人のほうが</a:t>
            </a:r>
            <a:endParaRPr kumimoji="1" lang="en-US" altLang="ja-JP" sz="2000" dirty="0" smtClean="0">
              <a:solidFill>
                <a:srgbClr val="FFC000"/>
              </a:solidFill>
            </a:endParaRPr>
          </a:p>
          <a:p>
            <a:pPr algn="ctr"/>
            <a:r>
              <a:rPr lang="ja-JP" altLang="en-US" sz="2000" dirty="0" smtClean="0">
                <a:solidFill>
                  <a:srgbClr val="FFC000"/>
                </a:solidFill>
              </a:rPr>
              <a:t>平均</a:t>
            </a:r>
            <a:r>
              <a:rPr lang="ja-JP" altLang="en-US" sz="2000" dirty="0">
                <a:solidFill>
                  <a:srgbClr val="FFC000"/>
                </a:solidFill>
              </a:rPr>
              <a:t>値</a:t>
            </a:r>
            <a:r>
              <a:rPr lang="ja-JP" altLang="en-US" sz="2000" dirty="0" smtClean="0">
                <a:solidFill>
                  <a:srgbClr val="FFC000"/>
                </a:solidFill>
              </a:rPr>
              <a:t>が</a:t>
            </a:r>
            <a:r>
              <a:rPr lang="ja-JP" altLang="en-US" sz="2000" dirty="0">
                <a:solidFill>
                  <a:srgbClr val="FFC000"/>
                </a:solidFill>
              </a:rPr>
              <a:t>高</a:t>
            </a:r>
            <a:r>
              <a:rPr lang="ja-JP" altLang="en-US" sz="2000" dirty="0" smtClean="0">
                <a:solidFill>
                  <a:srgbClr val="FFC000"/>
                </a:solidFill>
              </a:rPr>
              <a:t>い</a:t>
            </a:r>
            <a:endParaRPr kumimoji="1" lang="ja-JP" altLang="en-US" sz="2000" dirty="0">
              <a:solidFill>
                <a:srgbClr val="FFC000"/>
              </a:solidFill>
            </a:endParaRPr>
          </a:p>
        </p:txBody>
      </p:sp>
      <p:sp>
        <p:nvSpPr>
          <p:cNvPr id="13" name="雲形吹き出し 12"/>
          <p:cNvSpPr/>
          <p:nvPr/>
        </p:nvSpPr>
        <p:spPr>
          <a:xfrm>
            <a:off x="9058276" y="2814637"/>
            <a:ext cx="2154208" cy="1197397"/>
          </a:xfrm>
          <a:prstGeom prst="cloudCallout">
            <a:avLst>
              <a:gd name="adj1" fmla="val -57197"/>
              <a:gd name="adj2" fmla="val 78125"/>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dirty="0" smtClean="0">
                <a:solidFill>
                  <a:srgbClr val="FFC000"/>
                </a:solidFill>
              </a:rPr>
              <a:t>10%</a:t>
            </a:r>
            <a:r>
              <a:rPr kumimoji="1" lang="ja-JP" altLang="en-US" sz="2000" dirty="0" smtClean="0">
                <a:solidFill>
                  <a:srgbClr val="FFC000"/>
                </a:solidFill>
              </a:rPr>
              <a:t>水準で</a:t>
            </a:r>
            <a:endParaRPr kumimoji="1" lang="en-US" altLang="ja-JP" sz="2000" dirty="0" smtClean="0">
              <a:solidFill>
                <a:srgbClr val="FFC000"/>
              </a:solidFill>
            </a:endParaRPr>
          </a:p>
          <a:p>
            <a:pPr algn="ctr"/>
            <a:r>
              <a:rPr kumimoji="1" lang="ja-JP" altLang="en-US" sz="2000" dirty="0" smtClean="0">
                <a:solidFill>
                  <a:srgbClr val="FFC000"/>
                </a:solidFill>
              </a:rPr>
              <a:t>有意</a:t>
            </a:r>
            <a:endParaRPr kumimoji="1" lang="ja-JP" altLang="en-US" sz="2000" dirty="0">
              <a:solidFill>
                <a:srgbClr val="FFC000"/>
              </a:solidFill>
            </a:endParaRPr>
          </a:p>
        </p:txBody>
      </p:sp>
      <p:sp>
        <p:nvSpPr>
          <p:cNvPr id="14" name="円/楕円 13"/>
          <p:cNvSpPr/>
          <p:nvPr/>
        </p:nvSpPr>
        <p:spPr>
          <a:xfrm>
            <a:off x="4553372" y="3197367"/>
            <a:ext cx="927106" cy="43193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6614085" y="4971833"/>
            <a:ext cx="927106" cy="43193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871679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38776" y="747704"/>
            <a:ext cx="6748662" cy="1061972"/>
          </a:xfrm>
        </p:spPr>
        <p:txBody>
          <a:bodyPr>
            <a:normAutofit fontScale="90000"/>
          </a:bodyPr>
          <a:lstStyle/>
          <a:p>
            <a:r>
              <a:rPr kumimoji="1" lang="ja-JP" altLang="en-US" dirty="0" smtClean="0">
                <a:solidFill>
                  <a:schemeClr val="tx1"/>
                </a:solidFill>
              </a:rPr>
              <a:t>仮説２</a:t>
            </a:r>
            <a:r>
              <a:rPr kumimoji="1" lang="en-US" altLang="ja-JP" dirty="0" smtClean="0">
                <a:solidFill>
                  <a:schemeClr val="tx1"/>
                </a:solidFill>
              </a:rPr>
              <a:t>-</a:t>
            </a:r>
            <a:r>
              <a:rPr kumimoji="1" lang="ja-JP" altLang="en-US" dirty="0" smtClean="0">
                <a:solidFill>
                  <a:schemeClr val="tx1"/>
                </a:solidFill>
              </a:rPr>
              <a:t>３　</a:t>
            </a:r>
            <a:r>
              <a:rPr kumimoji="1" lang="ja-JP" altLang="en-US" dirty="0" err="1" smtClean="0">
                <a:solidFill>
                  <a:schemeClr val="tx1"/>
                </a:solidFill>
              </a:rPr>
              <a:t>ｔ</a:t>
            </a:r>
            <a:r>
              <a:rPr lang="ja-JP" altLang="en-US" dirty="0" smtClean="0">
                <a:solidFill>
                  <a:schemeClr val="tx1"/>
                </a:solidFill>
              </a:rPr>
              <a:t>検定</a:t>
            </a:r>
            <a:r>
              <a:rPr kumimoji="1" lang="ja-JP" altLang="en-US" dirty="0" smtClean="0">
                <a:solidFill>
                  <a:schemeClr val="tx1"/>
                </a:solidFill>
              </a:rPr>
              <a:t>　検証結果</a:t>
            </a:r>
            <a:endParaRPr kumimoji="1" lang="ja-JP" altLang="en-US" dirty="0">
              <a:solidFill>
                <a:schemeClr val="tx1"/>
              </a:solidFill>
            </a:endParaRPr>
          </a:p>
        </p:txBody>
      </p:sp>
      <p:pic>
        <p:nvPicPr>
          <p:cNvPr id="4" name="コンテンツ プレースホルダー 3"/>
          <p:cNvPicPr>
            <a:picLocks noGrp="1" noChangeAspect="1"/>
          </p:cNvPicPr>
          <p:nvPr>
            <p:ph idx="1"/>
          </p:nvPr>
        </p:nvPicPr>
        <p:blipFill>
          <a:blip r:embed="rId2"/>
          <a:stretch>
            <a:fillRect/>
          </a:stretch>
        </p:blipFill>
        <p:spPr>
          <a:xfrm>
            <a:off x="814271" y="1935407"/>
            <a:ext cx="7173167" cy="1594038"/>
          </a:xfrm>
          <a:prstGeom prst="rect">
            <a:avLst/>
          </a:prstGeom>
        </p:spPr>
      </p:pic>
      <p:pic>
        <p:nvPicPr>
          <p:cNvPr id="5" name="図 4"/>
          <p:cNvPicPr>
            <a:picLocks noChangeAspect="1"/>
          </p:cNvPicPr>
          <p:nvPr/>
        </p:nvPicPr>
        <p:blipFill>
          <a:blip r:embed="rId3"/>
          <a:stretch>
            <a:fillRect/>
          </a:stretch>
        </p:blipFill>
        <p:spPr>
          <a:xfrm>
            <a:off x="762909" y="3655176"/>
            <a:ext cx="10922468" cy="2323539"/>
          </a:xfrm>
          <a:prstGeom prst="rect">
            <a:avLst/>
          </a:prstGeom>
        </p:spPr>
      </p:pic>
      <p:sp>
        <p:nvSpPr>
          <p:cNvPr id="3" name="スライド番号プレースホルダー 2"/>
          <p:cNvSpPr>
            <a:spLocks noGrp="1"/>
          </p:cNvSpPr>
          <p:nvPr>
            <p:ph type="sldNum" sz="quarter" idx="12"/>
          </p:nvPr>
        </p:nvSpPr>
        <p:spPr/>
        <p:txBody>
          <a:bodyPr/>
          <a:lstStyle/>
          <a:p>
            <a:fld id="{2D4E4668-AD62-4311-9B9F-4FF1402991B6}" type="slidenum">
              <a:rPr kumimoji="1" lang="ja-JP" altLang="en-US" smtClean="0"/>
              <a:t>42</a:t>
            </a:fld>
            <a:endParaRPr kumimoji="1" lang="ja-JP" altLang="en-US"/>
          </a:p>
        </p:txBody>
      </p:sp>
      <p:sp>
        <p:nvSpPr>
          <p:cNvPr id="9" name="円/楕円 8"/>
          <p:cNvSpPr/>
          <p:nvPr/>
        </p:nvSpPr>
        <p:spPr>
          <a:xfrm>
            <a:off x="9758791" y="3174106"/>
            <a:ext cx="2025379" cy="1339403"/>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solidFill>
                  <a:schemeClr val="accent5"/>
                </a:solidFill>
              </a:rPr>
              <a:t>棄却</a:t>
            </a:r>
            <a:endParaRPr kumimoji="1" lang="ja-JP" altLang="en-US" sz="4400" dirty="0">
              <a:solidFill>
                <a:schemeClr val="accent5"/>
              </a:solidFill>
            </a:endParaRPr>
          </a:p>
        </p:txBody>
      </p:sp>
    </p:spTree>
    <p:extLst>
      <p:ext uri="{BB962C8B-B14F-4D97-AF65-F5344CB8AC3E}">
        <p14:creationId xmlns:p14="http://schemas.microsoft.com/office/powerpoint/2010/main" val="348524676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solidFill>
                  <a:schemeClr val="tx1"/>
                </a:solidFill>
              </a:rPr>
              <a:t>仮説２ </a:t>
            </a:r>
            <a:r>
              <a:rPr lang="ja-JP" altLang="en-US" dirty="0">
                <a:solidFill>
                  <a:schemeClr val="tx1"/>
                </a:solidFill>
              </a:rPr>
              <a:t>　</a:t>
            </a:r>
            <a:r>
              <a:rPr lang="en-US" altLang="ja-JP" dirty="0" smtClean="0">
                <a:solidFill>
                  <a:schemeClr val="tx1"/>
                </a:solidFill>
              </a:rPr>
              <a:t> </a:t>
            </a:r>
            <a:r>
              <a:rPr kumimoji="1" lang="ja-JP" altLang="en-US" dirty="0" smtClean="0">
                <a:solidFill>
                  <a:schemeClr val="tx1"/>
                </a:solidFill>
              </a:rPr>
              <a:t>検証結果のまとめ</a:t>
            </a:r>
            <a:endParaRPr kumimoji="1" lang="ja-JP" altLang="en-US" dirty="0">
              <a:solidFill>
                <a:schemeClr val="tx1"/>
              </a:solidFill>
            </a:endParaRPr>
          </a:p>
        </p:txBody>
      </p:sp>
      <p:sp>
        <p:nvSpPr>
          <p:cNvPr id="3" name="テキスト プレースホルダー 2"/>
          <p:cNvSpPr>
            <a:spLocks noGrp="1"/>
          </p:cNvSpPr>
          <p:nvPr>
            <p:ph idx="1"/>
          </p:nvPr>
        </p:nvSpPr>
        <p:spPr/>
        <p:txBody>
          <a:bodyPr/>
          <a:lstStyle/>
          <a:p>
            <a:endParaRPr kumimoji="1" lang="en-US" altLang="ja-JP" dirty="0"/>
          </a:p>
          <a:p>
            <a:endParaRPr kumimoji="1" lang="en-US" altLang="ja-JP" dirty="0" smtClean="0"/>
          </a:p>
        </p:txBody>
      </p:sp>
      <p:sp>
        <p:nvSpPr>
          <p:cNvPr id="6" name="角丸四角形 5"/>
          <p:cNvSpPr/>
          <p:nvPr/>
        </p:nvSpPr>
        <p:spPr>
          <a:xfrm>
            <a:off x="7150775" y="3133172"/>
            <a:ext cx="3877821" cy="19308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ランキング</a:t>
            </a:r>
            <a:endParaRPr kumimoji="1" lang="ja-JP" altLang="en-US" sz="4400" dirty="0"/>
          </a:p>
        </p:txBody>
      </p:sp>
      <p:sp>
        <p:nvSpPr>
          <p:cNvPr id="8" name="円/楕円 7"/>
          <p:cNvSpPr/>
          <p:nvPr/>
        </p:nvSpPr>
        <p:spPr>
          <a:xfrm>
            <a:off x="2270333" y="2046662"/>
            <a:ext cx="2788918" cy="12151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t>同調性</a:t>
            </a:r>
            <a:endParaRPr kumimoji="1" lang="ja-JP" altLang="en-US" sz="4000" dirty="0"/>
          </a:p>
        </p:txBody>
      </p:sp>
      <p:sp>
        <p:nvSpPr>
          <p:cNvPr id="9" name="円/楕円 8"/>
          <p:cNvSpPr/>
          <p:nvPr/>
        </p:nvSpPr>
        <p:spPr>
          <a:xfrm>
            <a:off x="2676769" y="3876417"/>
            <a:ext cx="2006264" cy="648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t>リスク回避</a:t>
            </a:r>
            <a:endParaRPr kumimoji="1" lang="ja-JP" altLang="en-US" sz="2000" dirty="0"/>
          </a:p>
        </p:txBody>
      </p:sp>
      <p:sp>
        <p:nvSpPr>
          <p:cNvPr id="10" name="円/楕円 9"/>
          <p:cNvSpPr/>
          <p:nvPr/>
        </p:nvSpPr>
        <p:spPr>
          <a:xfrm>
            <a:off x="2750928" y="4922324"/>
            <a:ext cx="1932105" cy="63781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t>煩雑</a:t>
            </a:r>
            <a:r>
              <a:rPr kumimoji="1" lang="ja-JP" altLang="en-US" sz="2000" dirty="0"/>
              <a:t>性</a:t>
            </a:r>
          </a:p>
        </p:txBody>
      </p:sp>
      <p:sp>
        <p:nvSpPr>
          <p:cNvPr id="11" name="右矢印 10"/>
          <p:cNvSpPr/>
          <p:nvPr/>
        </p:nvSpPr>
        <p:spPr>
          <a:xfrm rot="1104452">
            <a:off x="5202058" y="2753984"/>
            <a:ext cx="1592889" cy="728957"/>
          </a:xfrm>
          <a:prstGeom prst="rightArrow">
            <a:avLst/>
          </a:prstGeom>
          <a:solidFill>
            <a:srgbClr val="FF81E7"/>
          </a:solidFill>
          <a:ln>
            <a:solidFill>
              <a:srgbClr val="FF81E7"/>
            </a:solidFill>
          </a:ln>
        </p:spPr>
        <p:style>
          <a:lnRef idx="3">
            <a:schemeClr val="lt1"/>
          </a:lnRef>
          <a:fillRef idx="1">
            <a:schemeClr val="accent4"/>
          </a:fillRef>
          <a:effectRef idx="1">
            <a:schemeClr val="accent4"/>
          </a:effectRef>
          <a:fontRef idx="minor">
            <a:schemeClr val="lt1"/>
          </a:fontRef>
        </p:style>
        <p:txBody>
          <a:bodyPr rtlCol="0" anchor="ctr"/>
          <a:lstStyle/>
          <a:p>
            <a:pPr algn="ctr"/>
            <a:endParaRPr kumimoji="1" lang="ja-JP" altLang="en-US"/>
          </a:p>
        </p:txBody>
      </p:sp>
      <p:sp>
        <p:nvSpPr>
          <p:cNvPr id="5" name="フローチャート: 結合子 4"/>
          <p:cNvSpPr/>
          <p:nvPr/>
        </p:nvSpPr>
        <p:spPr>
          <a:xfrm>
            <a:off x="5567973" y="2735962"/>
            <a:ext cx="720846" cy="691122"/>
          </a:xfrm>
          <a:prstGeom prst="flowChartConnector">
            <a:avLst/>
          </a:prstGeom>
          <a:noFill/>
          <a:ln w="76200">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sp>
        <p:nvSpPr>
          <p:cNvPr id="12" name="右矢印 11"/>
          <p:cNvSpPr/>
          <p:nvPr/>
        </p:nvSpPr>
        <p:spPr>
          <a:xfrm rot="20744965">
            <a:off x="5370739" y="4975306"/>
            <a:ext cx="1192325" cy="449309"/>
          </a:xfrm>
          <a:prstGeom prst="rightArrow">
            <a:avLst/>
          </a:prstGeom>
          <a:ln>
            <a:solidFill>
              <a:schemeClr val="accent6"/>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kumimoji="1" lang="ja-JP" altLang="en-US"/>
          </a:p>
        </p:txBody>
      </p:sp>
      <p:sp>
        <p:nvSpPr>
          <p:cNvPr id="14" name="乗算記号 13"/>
          <p:cNvSpPr/>
          <p:nvPr/>
        </p:nvSpPr>
        <p:spPr>
          <a:xfrm>
            <a:off x="5398309" y="4751719"/>
            <a:ext cx="938350" cy="914400"/>
          </a:xfrm>
          <a:prstGeom prst="mathMultiply">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右矢印 14"/>
          <p:cNvSpPr/>
          <p:nvPr/>
        </p:nvSpPr>
        <p:spPr>
          <a:xfrm>
            <a:off x="5228481" y="3945714"/>
            <a:ext cx="1515236" cy="601046"/>
          </a:xfrm>
          <a:prstGeom prst="rightArrow">
            <a:avLst/>
          </a:prstGeom>
          <a:solidFill>
            <a:srgbClr val="FFC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C000"/>
                </a:solidFill>
              </a:ln>
            </a:endParaRPr>
          </a:p>
        </p:txBody>
      </p:sp>
      <p:sp>
        <p:nvSpPr>
          <p:cNvPr id="16" name="二等辺三角形 15"/>
          <p:cNvSpPr/>
          <p:nvPr/>
        </p:nvSpPr>
        <p:spPr>
          <a:xfrm>
            <a:off x="5539197" y="3825625"/>
            <a:ext cx="855407" cy="712730"/>
          </a:xfrm>
          <a:prstGeom prst="triangle">
            <a:avLst/>
          </a:prstGeom>
          <a:noFill/>
          <a:ln w="76200">
            <a:solidFill>
              <a:srgbClr val="F160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スライド番号プレースホルダー 6"/>
          <p:cNvSpPr>
            <a:spLocks noGrp="1"/>
          </p:cNvSpPr>
          <p:nvPr>
            <p:ph type="sldNum" sz="quarter" idx="12"/>
          </p:nvPr>
        </p:nvSpPr>
        <p:spPr/>
        <p:txBody>
          <a:bodyPr/>
          <a:lstStyle/>
          <a:p>
            <a:fld id="{2D4E4668-AD62-4311-9B9F-4FF1402991B6}" type="slidenum">
              <a:rPr kumimoji="1" lang="ja-JP" altLang="en-US" smtClean="0"/>
              <a:t>43</a:t>
            </a:fld>
            <a:endParaRPr kumimoji="1" lang="ja-JP" altLang="en-US"/>
          </a:p>
        </p:txBody>
      </p:sp>
    </p:spTree>
    <p:extLst>
      <p:ext uri="{BB962C8B-B14F-4D97-AF65-F5344CB8AC3E}">
        <p14:creationId xmlns:p14="http://schemas.microsoft.com/office/powerpoint/2010/main" val="49852555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txBox="1">
            <a:spLocks noGrp="1"/>
          </p:cNvSpPr>
          <p:nvPr>
            <p:ph type="title"/>
          </p:nvPr>
        </p:nvSpPr>
        <p:spPr/>
        <p:txBody>
          <a:bodyPr/>
          <a:lstStyle/>
          <a:p>
            <a:pPr lvl="0"/>
            <a:r>
              <a:rPr lang="ja-JP" dirty="0" smtClean="0">
                <a:solidFill>
                  <a:schemeClr val="tx1"/>
                </a:solidFill>
                <a:sym typeface="Calibri"/>
              </a:rPr>
              <a:t>仮説</a:t>
            </a:r>
            <a:r>
              <a:rPr lang="ja-JP" altLang="en-US" dirty="0" smtClean="0">
                <a:solidFill>
                  <a:schemeClr val="tx1"/>
                </a:solidFill>
              </a:rPr>
              <a:t>３</a:t>
            </a:r>
            <a:endParaRPr lang="ja-JP" dirty="0">
              <a:solidFill>
                <a:schemeClr val="tx1"/>
              </a:solidFill>
              <a:sym typeface="Calibri"/>
            </a:endParaRPr>
          </a:p>
        </p:txBody>
      </p:sp>
      <p:sp>
        <p:nvSpPr>
          <p:cNvPr id="237" name="Shape 237"/>
          <p:cNvSpPr txBox="1">
            <a:spLocks noGrp="1"/>
          </p:cNvSpPr>
          <p:nvPr>
            <p:ph idx="1"/>
          </p:nvPr>
        </p:nvSpPr>
        <p:spPr>
          <a:xfrm>
            <a:off x="1284461" y="1842134"/>
            <a:ext cx="10466648" cy="4979177"/>
          </a:xfrm>
        </p:spPr>
        <p:txBody>
          <a:bodyPr/>
          <a:lstStyle/>
          <a:p>
            <a:pPr marL="1548000" lvl="0" indent="-1512000">
              <a:buNone/>
            </a:pPr>
            <a:r>
              <a:rPr lang="ja-JP" altLang="en-US" sz="2800" dirty="0" smtClean="0">
                <a:solidFill>
                  <a:schemeClr val="tx1"/>
                </a:solidFill>
              </a:rPr>
              <a:t>仮説</a:t>
            </a:r>
            <a:r>
              <a:rPr lang="en-US" altLang="ja-JP" sz="2800" dirty="0" smtClean="0">
                <a:solidFill>
                  <a:schemeClr val="tx1"/>
                </a:solidFill>
              </a:rPr>
              <a:t>3-1</a:t>
            </a:r>
            <a:r>
              <a:rPr lang="ja-JP" altLang="en-US" sz="2800" dirty="0" smtClean="0">
                <a:solidFill>
                  <a:schemeClr val="tx1"/>
                </a:solidFill>
              </a:rPr>
              <a:t>　</a:t>
            </a:r>
            <a:r>
              <a:rPr lang="ja-JP" altLang="en-US" sz="2800" dirty="0" smtClean="0">
                <a:solidFill>
                  <a:schemeClr val="tx1"/>
                </a:solidFill>
                <a:sym typeface="Calibri"/>
              </a:rPr>
              <a:t>同調性が強い</a:t>
            </a:r>
            <a:r>
              <a:rPr lang="ja-JP" altLang="en-US" sz="2800" dirty="0" smtClean="0">
                <a:solidFill>
                  <a:schemeClr val="tx1"/>
                </a:solidFill>
              </a:rPr>
              <a:t>人</a:t>
            </a:r>
            <a:r>
              <a:rPr lang="ja-JP" altLang="en-US" sz="2800" dirty="0" smtClean="0">
                <a:solidFill>
                  <a:schemeClr val="tx1"/>
                </a:solidFill>
                <a:sym typeface="Calibri"/>
              </a:rPr>
              <a:t>は、人気誘導型ランキングを</a:t>
            </a:r>
            <a:endParaRPr lang="en-US" altLang="ja-JP" sz="2800" dirty="0" smtClean="0">
              <a:solidFill>
                <a:schemeClr val="tx1"/>
              </a:solidFill>
              <a:sym typeface="Calibri"/>
            </a:endParaRPr>
          </a:p>
          <a:p>
            <a:pPr marL="1548000" lvl="0" indent="-1512000">
              <a:buNone/>
            </a:pPr>
            <a:r>
              <a:rPr lang="en-US" altLang="ja-JP" sz="2800" dirty="0">
                <a:solidFill>
                  <a:schemeClr val="tx1"/>
                </a:solidFill>
              </a:rPr>
              <a:t>	</a:t>
            </a:r>
            <a:r>
              <a:rPr lang="ja-JP" altLang="en-US" sz="2800" dirty="0" smtClean="0">
                <a:solidFill>
                  <a:schemeClr val="tx1"/>
                </a:solidFill>
                <a:sym typeface="Calibri"/>
              </a:rPr>
              <a:t>表示すること</a:t>
            </a:r>
            <a:r>
              <a:rPr lang="ja-JP" altLang="en-US" sz="2800" dirty="0" smtClean="0">
                <a:solidFill>
                  <a:schemeClr val="tx1"/>
                </a:solidFill>
              </a:rPr>
              <a:t>によって購買意欲が高まる。</a:t>
            </a:r>
            <a:endParaRPr lang="en-US" altLang="ja-JP" sz="2800" dirty="0" smtClean="0">
              <a:solidFill>
                <a:schemeClr val="tx1"/>
              </a:solidFill>
            </a:endParaRPr>
          </a:p>
          <a:p>
            <a:pPr marL="1548000" lvl="0" indent="-1512000">
              <a:buNone/>
            </a:pPr>
            <a:endParaRPr lang="en-US" altLang="ja-JP" sz="2800" dirty="0" smtClean="0">
              <a:solidFill>
                <a:schemeClr val="tx1"/>
              </a:solidFill>
            </a:endParaRPr>
          </a:p>
          <a:p>
            <a:pPr marL="1548000" lvl="0" indent="-1512000">
              <a:buNone/>
            </a:pPr>
            <a:r>
              <a:rPr lang="ja-JP" altLang="en-US" sz="2800" dirty="0" smtClean="0">
                <a:solidFill>
                  <a:schemeClr val="tx1"/>
                </a:solidFill>
              </a:rPr>
              <a:t>仮説</a:t>
            </a:r>
            <a:r>
              <a:rPr lang="en-US" altLang="ja-JP" sz="2800" dirty="0" smtClean="0">
                <a:solidFill>
                  <a:schemeClr val="tx1"/>
                </a:solidFill>
              </a:rPr>
              <a:t>3</a:t>
            </a:r>
            <a:r>
              <a:rPr lang="en-US" altLang="ja-JP" sz="2800" dirty="0" smtClean="0">
                <a:solidFill>
                  <a:schemeClr val="tx1"/>
                </a:solidFill>
                <a:sym typeface="Calibri"/>
              </a:rPr>
              <a:t>-2</a:t>
            </a:r>
            <a:r>
              <a:rPr lang="ja-JP" altLang="en-US" sz="2800" dirty="0" smtClean="0">
                <a:solidFill>
                  <a:schemeClr val="tx1"/>
                </a:solidFill>
                <a:sym typeface="Calibri"/>
              </a:rPr>
              <a:t>　リスク回避思考の人は、品質保証型ランキングを</a:t>
            </a:r>
            <a:endParaRPr lang="en-US" altLang="ja-JP" sz="2800" dirty="0" smtClean="0">
              <a:solidFill>
                <a:schemeClr val="tx1"/>
              </a:solidFill>
            </a:endParaRPr>
          </a:p>
          <a:p>
            <a:pPr marL="1584000" lvl="0" indent="-1620000">
              <a:buNone/>
            </a:pPr>
            <a:r>
              <a:rPr lang="en-US" altLang="ja-JP" sz="2800" dirty="0">
                <a:solidFill>
                  <a:schemeClr val="tx1"/>
                </a:solidFill>
                <a:sym typeface="Calibri"/>
              </a:rPr>
              <a:t>	</a:t>
            </a:r>
            <a:r>
              <a:rPr lang="ja-JP" altLang="en-US" sz="2800" dirty="0" smtClean="0">
                <a:solidFill>
                  <a:schemeClr val="tx1"/>
                </a:solidFill>
                <a:sym typeface="Calibri"/>
              </a:rPr>
              <a:t>表示すること</a:t>
            </a:r>
            <a:r>
              <a:rPr lang="ja-JP" altLang="en-US" sz="2800" dirty="0" smtClean="0">
                <a:solidFill>
                  <a:schemeClr val="tx1"/>
                </a:solidFill>
              </a:rPr>
              <a:t>によって購買意欲</a:t>
            </a:r>
            <a:r>
              <a:rPr lang="ja-JP" altLang="en-US" sz="2800" dirty="0">
                <a:solidFill>
                  <a:schemeClr val="tx1"/>
                </a:solidFill>
              </a:rPr>
              <a:t>が</a:t>
            </a:r>
            <a:r>
              <a:rPr lang="ja-JP" altLang="en-US" sz="2800" dirty="0" smtClean="0">
                <a:solidFill>
                  <a:schemeClr val="tx1"/>
                </a:solidFill>
              </a:rPr>
              <a:t>高まる。</a:t>
            </a:r>
            <a:endParaRPr lang="en-US" altLang="ja-JP" sz="2800" dirty="0" smtClean="0">
              <a:solidFill>
                <a:schemeClr val="tx1"/>
              </a:solidFill>
            </a:endParaRPr>
          </a:p>
          <a:p>
            <a:pPr marL="1296000" lvl="0" indent="-1440000">
              <a:buNone/>
            </a:pPr>
            <a:endParaRPr lang="en-US" altLang="ja-JP" sz="2800" dirty="0">
              <a:solidFill>
                <a:schemeClr val="tx1"/>
              </a:solidFill>
            </a:endParaRPr>
          </a:p>
          <a:p>
            <a:pPr marL="1548000" lvl="0" indent="-1512000">
              <a:buNone/>
            </a:pPr>
            <a:r>
              <a:rPr lang="ja-JP" altLang="en-US" sz="2800" dirty="0" smtClean="0">
                <a:solidFill>
                  <a:schemeClr val="tx1"/>
                </a:solidFill>
                <a:sym typeface="Calibri"/>
              </a:rPr>
              <a:t>仮説</a:t>
            </a:r>
            <a:r>
              <a:rPr lang="en-US" altLang="ja-JP" sz="2800" dirty="0" smtClean="0">
                <a:solidFill>
                  <a:schemeClr val="tx1"/>
                </a:solidFill>
                <a:sym typeface="Calibri"/>
              </a:rPr>
              <a:t>3-3</a:t>
            </a:r>
            <a:r>
              <a:rPr lang="ja-JP" altLang="en-US" sz="2800" dirty="0" smtClean="0">
                <a:solidFill>
                  <a:schemeClr val="tx1"/>
                </a:solidFill>
                <a:sym typeface="Calibri"/>
              </a:rPr>
              <a:t>　煩雑性回避思考の人は、情報要約型ランキングを</a:t>
            </a:r>
            <a:endParaRPr lang="en-US" altLang="ja-JP" sz="2800" dirty="0" smtClean="0">
              <a:solidFill>
                <a:schemeClr val="tx1"/>
              </a:solidFill>
              <a:sym typeface="Calibri"/>
            </a:endParaRPr>
          </a:p>
          <a:p>
            <a:pPr marL="1584000" lvl="0" indent="-1512000">
              <a:buNone/>
            </a:pPr>
            <a:r>
              <a:rPr lang="en-US" altLang="ja-JP" sz="2800" dirty="0">
                <a:solidFill>
                  <a:schemeClr val="tx1"/>
                </a:solidFill>
              </a:rPr>
              <a:t>	</a:t>
            </a:r>
            <a:r>
              <a:rPr lang="ja-JP" altLang="en-US" sz="2800" dirty="0" smtClean="0">
                <a:solidFill>
                  <a:schemeClr val="tx1"/>
                </a:solidFill>
                <a:sym typeface="Calibri"/>
              </a:rPr>
              <a:t>表示すること</a:t>
            </a:r>
            <a:r>
              <a:rPr lang="ja-JP" altLang="en-US" sz="2800" dirty="0" smtClean="0">
                <a:solidFill>
                  <a:schemeClr val="tx1"/>
                </a:solidFill>
              </a:rPr>
              <a:t>によって購買意欲が高まる。</a:t>
            </a:r>
            <a:endParaRPr lang="ja-JP" altLang="en-US" sz="2800" dirty="0" smtClean="0">
              <a:solidFill>
                <a:schemeClr val="tx1"/>
              </a:solidFill>
              <a:sym typeface="Calibri"/>
            </a:endParaRPr>
          </a:p>
          <a:p>
            <a:pPr lvl="0"/>
            <a:endParaRPr lang="ja-JP" altLang="en-US" sz="2800" dirty="0" smtClean="0">
              <a:solidFill>
                <a:schemeClr val="tx1"/>
              </a:solidFill>
              <a:sym typeface="Calibri"/>
            </a:endParaRPr>
          </a:p>
          <a:p>
            <a:pPr lvl="0"/>
            <a:endParaRPr lang="ja-JP" altLang="en-US" sz="2800" dirty="0">
              <a:solidFill>
                <a:schemeClr val="tx1"/>
              </a:solidFill>
              <a:sym typeface="Calibri"/>
            </a:endParaRPr>
          </a:p>
        </p:txBody>
      </p:sp>
      <p:sp>
        <p:nvSpPr>
          <p:cNvPr id="3" name="スライド番号プレースホルダー 2"/>
          <p:cNvSpPr>
            <a:spLocks noGrp="1"/>
          </p:cNvSpPr>
          <p:nvPr>
            <p:ph type="sldNum" sz="quarter" idx="12"/>
          </p:nvPr>
        </p:nvSpPr>
        <p:spPr/>
        <p:txBody>
          <a:bodyPr/>
          <a:lstStyle/>
          <a:p>
            <a:fld id="{2D4E4668-AD62-4311-9B9F-4FF1402991B6}" type="slidenum">
              <a:rPr kumimoji="1" lang="ja-JP" altLang="en-US" smtClean="0"/>
              <a:t>44</a:t>
            </a:fld>
            <a:endParaRPr kumimoji="1" lang="ja-JP" altLang="en-US"/>
          </a:p>
        </p:txBody>
      </p:sp>
    </p:spTree>
    <p:extLst>
      <p:ext uri="{BB962C8B-B14F-4D97-AF65-F5344CB8AC3E}">
        <p14:creationId xmlns:p14="http://schemas.microsoft.com/office/powerpoint/2010/main" val="1611438838"/>
      </p:ext>
    </p:extLst>
  </p:cSld>
  <p:clrMapOvr>
    <a:masterClrMapping/>
  </p:clrMapOvr>
  <p:transition spd="slow">
    <p:cu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139379" y="837442"/>
            <a:ext cx="5536277" cy="906086"/>
          </a:xfrm>
        </p:spPr>
        <p:txBody>
          <a:bodyPr/>
          <a:lstStyle/>
          <a:p>
            <a:r>
              <a:rPr lang="ja-JP" altLang="ja-JP" dirty="0" smtClean="0">
                <a:solidFill>
                  <a:schemeClr val="tx1"/>
                </a:solidFill>
              </a:rPr>
              <a:t>仮説</a:t>
            </a:r>
            <a:r>
              <a:rPr lang="ja-JP" altLang="en-US" dirty="0" smtClean="0">
                <a:solidFill>
                  <a:schemeClr val="tx1"/>
                </a:solidFill>
              </a:rPr>
              <a:t>３</a:t>
            </a:r>
            <a:r>
              <a:rPr lang="en-US" altLang="ja-JP" dirty="0" smtClean="0">
                <a:solidFill>
                  <a:schemeClr val="tx1"/>
                </a:solidFill>
              </a:rPr>
              <a:t>-</a:t>
            </a:r>
            <a:r>
              <a:rPr lang="ja-JP" altLang="en-US" dirty="0" smtClean="0">
                <a:solidFill>
                  <a:schemeClr val="tx1"/>
                </a:solidFill>
              </a:rPr>
              <a:t>１ 検証結果</a:t>
            </a:r>
            <a:endParaRPr kumimoji="1" lang="ja-JP" altLang="en-US" dirty="0">
              <a:solidFill>
                <a:schemeClr val="tx1"/>
              </a:solidFill>
            </a:endParaRPr>
          </a:p>
        </p:txBody>
      </p:sp>
      <p:grpSp>
        <p:nvGrpSpPr>
          <p:cNvPr id="3" name="グループ化 2"/>
          <p:cNvGrpSpPr/>
          <p:nvPr/>
        </p:nvGrpSpPr>
        <p:grpSpPr>
          <a:xfrm>
            <a:off x="826337" y="2081185"/>
            <a:ext cx="6558376" cy="1635943"/>
            <a:chOff x="647240" y="1530081"/>
            <a:chExt cx="6558376" cy="1635943"/>
          </a:xfrm>
        </p:grpSpPr>
        <p:pic>
          <p:nvPicPr>
            <p:cNvPr id="14" name="図 13"/>
            <p:cNvPicPr>
              <a:picLocks noChangeAspect="1"/>
            </p:cNvPicPr>
            <p:nvPr/>
          </p:nvPicPr>
          <p:blipFill>
            <a:blip r:embed="rId3"/>
            <a:stretch>
              <a:fillRect/>
            </a:stretch>
          </p:blipFill>
          <p:spPr>
            <a:xfrm>
              <a:off x="647240" y="1530081"/>
              <a:ext cx="6558376" cy="1635943"/>
            </a:xfrm>
            <a:prstGeom prst="rect">
              <a:avLst/>
            </a:prstGeom>
          </p:spPr>
        </p:pic>
        <p:sp>
          <p:nvSpPr>
            <p:cNvPr id="5" name="円/楕円 4"/>
            <p:cNvSpPr/>
            <p:nvPr/>
          </p:nvSpPr>
          <p:spPr>
            <a:xfrm>
              <a:off x="4037904" y="2622419"/>
              <a:ext cx="1063798" cy="54360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9" name="グループ化 8"/>
          <p:cNvGrpSpPr/>
          <p:nvPr/>
        </p:nvGrpSpPr>
        <p:grpSpPr>
          <a:xfrm>
            <a:off x="826337" y="3924584"/>
            <a:ext cx="9120329" cy="2041697"/>
            <a:chOff x="775338" y="3729547"/>
            <a:chExt cx="9120329" cy="2041697"/>
          </a:xfrm>
        </p:grpSpPr>
        <p:pic>
          <p:nvPicPr>
            <p:cNvPr id="15" name="図 14"/>
            <p:cNvPicPr>
              <a:picLocks noChangeAspect="1"/>
            </p:cNvPicPr>
            <p:nvPr/>
          </p:nvPicPr>
          <p:blipFill>
            <a:blip r:embed="rId4"/>
            <a:stretch>
              <a:fillRect/>
            </a:stretch>
          </p:blipFill>
          <p:spPr>
            <a:xfrm>
              <a:off x="775338" y="3729547"/>
              <a:ext cx="9120329" cy="2041697"/>
            </a:xfrm>
            <a:prstGeom prst="rect">
              <a:avLst/>
            </a:prstGeom>
          </p:spPr>
        </p:pic>
        <p:pic>
          <p:nvPicPr>
            <p:cNvPr id="6" name="図 5"/>
            <p:cNvPicPr>
              <a:picLocks noChangeAspect="1"/>
            </p:cNvPicPr>
            <p:nvPr/>
          </p:nvPicPr>
          <p:blipFill>
            <a:blip r:embed="rId5"/>
            <a:stretch>
              <a:fillRect/>
            </a:stretch>
          </p:blipFill>
          <p:spPr>
            <a:xfrm>
              <a:off x="6133814" y="4846558"/>
              <a:ext cx="876586" cy="484927"/>
            </a:xfrm>
            <a:prstGeom prst="rect">
              <a:avLst/>
            </a:prstGeom>
          </p:spPr>
        </p:pic>
      </p:grpSp>
      <p:sp>
        <p:nvSpPr>
          <p:cNvPr id="10" name="スライド番号プレースホルダー 9"/>
          <p:cNvSpPr>
            <a:spLocks noGrp="1"/>
          </p:cNvSpPr>
          <p:nvPr>
            <p:ph type="sldNum" sz="quarter" idx="12"/>
          </p:nvPr>
        </p:nvSpPr>
        <p:spPr/>
        <p:txBody>
          <a:bodyPr/>
          <a:lstStyle/>
          <a:p>
            <a:fld id="{2D4E4668-AD62-4311-9B9F-4FF1402991B6}" type="slidenum">
              <a:rPr kumimoji="1" lang="ja-JP" altLang="en-US" smtClean="0"/>
              <a:t>45</a:t>
            </a:fld>
            <a:endParaRPr kumimoji="1" lang="ja-JP" altLang="en-US"/>
          </a:p>
        </p:txBody>
      </p:sp>
      <p:pic>
        <p:nvPicPr>
          <p:cNvPr id="8" name="図 7"/>
          <p:cNvPicPr>
            <a:picLocks noChangeAspect="1"/>
          </p:cNvPicPr>
          <p:nvPr/>
        </p:nvPicPr>
        <p:blipFill>
          <a:blip r:embed="rId6"/>
          <a:stretch>
            <a:fillRect/>
          </a:stretch>
        </p:blipFill>
        <p:spPr>
          <a:xfrm>
            <a:off x="7595822" y="1108146"/>
            <a:ext cx="4029805" cy="1713124"/>
          </a:xfrm>
          <a:prstGeom prst="rect">
            <a:avLst/>
          </a:prstGeom>
        </p:spPr>
      </p:pic>
      <p:pic>
        <p:nvPicPr>
          <p:cNvPr id="11" name="図 10"/>
          <p:cNvPicPr>
            <a:picLocks noChangeAspect="1"/>
          </p:cNvPicPr>
          <p:nvPr/>
        </p:nvPicPr>
        <p:blipFill>
          <a:blip r:embed="rId7"/>
          <a:stretch>
            <a:fillRect/>
          </a:stretch>
        </p:blipFill>
        <p:spPr>
          <a:xfrm>
            <a:off x="9524361" y="3279666"/>
            <a:ext cx="2182557" cy="1225402"/>
          </a:xfrm>
          <a:prstGeom prst="rect">
            <a:avLst/>
          </a:prstGeom>
        </p:spPr>
      </p:pic>
    </p:spTree>
    <p:extLst>
      <p:ext uri="{BB962C8B-B14F-4D97-AF65-F5344CB8AC3E}">
        <p14:creationId xmlns:p14="http://schemas.microsoft.com/office/powerpoint/2010/main" val="171318757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84713" y="737894"/>
            <a:ext cx="5852161" cy="1005839"/>
          </a:xfrm>
        </p:spPr>
        <p:txBody>
          <a:bodyPr/>
          <a:lstStyle/>
          <a:p>
            <a:r>
              <a:rPr lang="ja-JP" altLang="ja-JP" dirty="0" smtClean="0">
                <a:solidFill>
                  <a:schemeClr val="tx1"/>
                </a:solidFill>
              </a:rPr>
              <a:t>仮説</a:t>
            </a:r>
            <a:r>
              <a:rPr lang="ja-JP" altLang="en-US" dirty="0" smtClean="0">
                <a:solidFill>
                  <a:schemeClr val="tx1"/>
                </a:solidFill>
              </a:rPr>
              <a:t>３</a:t>
            </a:r>
            <a:r>
              <a:rPr lang="en-US" altLang="ja-JP" dirty="0" smtClean="0">
                <a:solidFill>
                  <a:schemeClr val="tx1"/>
                </a:solidFill>
              </a:rPr>
              <a:t>-</a:t>
            </a:r>
            <a:r>
              <a:rPr lang="ja-JP" altLang="en-US" dirty="0" smtClean="0">
                <a:solidFill>
                  <a:schemeClr val="tx1"/>
                </a:solidFill>
              </a:rPr>
              <a:t>２</a:t>
            </a:r>
            <a:r>
              <a:rPr lang="en-US" altLang="ja-JP" dirty="0" smtClean="0">
                <a:solidFill>
                  <a:schemeClr val="tx1"/>
                </a:solidFill>
              </a:rPr>
              <a:t> </a:t>
            </a:r>
            <a:r>
              <a:rPr kumimoji="1" lang="ja-JP" altLang="en-US" dirty="0" smtClean="0">
                <a:solidFill>
                  <a:schemeClr val="tx1"/>
                </a:solidFill>
              </a:rPr>
              <a:t>検証結果</a:t>
            </a:r>
            <a:endParaRPr kumimoji="1" lang="ja-JP" altLang="en-US" dirty="0">
              <a:solidFill>
                <a:schemeClr val="tx1"/>
              </a:solidFill>
            </a:endParaRPr>
          </a:p>
        </p:txBody>
      </p:sp>
      <p:sp>
        <p:nvSpPr>
          <p:cNvPr id="8" name="スライド番号プレースホルダー 7"/>
          <p:cNvSpPr>
            <a:spLocks noGrp="1"/>
          </p:cNvSpPr>
          <p:nvPr>
            <p:ph type="sldNum" sz="quarter" idx="12"/>
          </p:nvPr>
        </p:nvSpPr>
        <p:spPr/>
        <p:txBody>
          <a:bodyPr/>
          <a:lstStyle/>
          <a:p>
            <a:fld id="{2D4E4668-AD62-4311-9B9F-4FF1402991B6}" type="slidenum">
              <a:rPr kumimoji="1" lang="ja-JP" altLang="en-US" smtClean="0"/>
              <a:t>46</a:t>
            </a:fld>
            <a:endParaRPr kumimoji="1" lang="ja-JP" altLang="en-US"/>
          </a:p>
        </p:txBody>
      </p:sp>
      <p:pic>
        <p:nvPicPr>
          <p:cNvPr id="12" name="図 11"/>
          <p:cNvPicPr>
            <a:picLocks noChangeAspect="1"/>
          </p:cNvPicPr>
          <p:nvPr/>
        </p:nvPicPr>
        <p:blipFill>
          <a:blip r:embed="rId2"/>
          <a:stretch>
            <a:fillRect/>
          </a:stretch>
        </p:blipFill>
        <p:spPr>
          <a:xfrm>
            <a:off x="941036" y="1921959"/>
            <a:ext cx="6745639" cy="1545014"/>
          </a:xfrm>
          <a:prstGeom prst="rect">
            <a:avLst/>
          </a:prstGeom>
        </p:spPr>
      </p:pic>
      <p:pic>
        <p:nvPicPr>
          <p:cNvPr id="13" name="図 12"/>
          <p:cNvPicPr>
            <a:picLocks noChangeAspect="1"/>
          </p:cNvPicPr>
          <p:nvPr/>
        </p:nvPicPr>
        <p:blipFill>
          <a:blip r:embed="rId3"/>
          <a:stretch>
            <a:fillRect/>
          </a:stretch>
        </p:blipFill>
        <p:spPr>
          <a:xfrm>
            <a:off x="941035" y="3886200"/>
            <a:ext cx="9395209" cy="2095500"/>
          </a:xfrm>
          <a:prstGeom prst="rect">
            <a:avLst/>
          </a:prstGeom>
        </p:spPr>
      </p:pic>
      <p:pic>
        <p:nvPicPr>
          <p:cNvPr id="4" name="図 3"/>
          <p:cNvPicPr>
            <a:picLocks noChangeAspect="1"/>
          </p:cNvPicPr>
          <p:nvPr/>
        </p:nvPicPr>
        <p:blipFill>
          <a:blip r:embed="rId4"/>
          <a:stretch>
            <a:fillRect/>
          </a:stretch>
        </p:blipFill>
        <p:spPr>
          <a:xfrm>
            <a:off x="9535301" y="3247330"/>
            <a:ext cx="2042337" cy="1353429"/>
          </a:xfrm>
          <a:prstGeom prst="rect">
            <a:avLst/>
          </a:prstGeom>
        </p:spPr>
      </p:pic>
    </p:spTree>
    <p:extLst>
      <p:ext uri="{BB962C8B-B14F-4D97-AF65-F5344CB8AC3E}">
        <p14:creationId xmlns:p14="http://schemas.microsoft.com/office/powerpoint/2010/main" val="325049608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82783" y="897986"/>
            <a:ext cx="6184670" cy="803256"/>
          </a:xfrm>
        </p:spPr>
        <p:txBody>
          <a:bodyPr>
            <a:normAutofit/>
          </a:bodyPr>
          <a:lstStyle/>
          <a:p>
            <a:r>
              <a:rPr lang="ja-JP" altLang="ja-JP" dirty="0">
                <a:solidFill>
                  <a:schemeClr val="tx1"/>
                </a:solidFill>
              </a:rPr>
              <a:t>仮説</a:t>
            </a:r>
            <a:r>
              <a:rPr lang="ja-JP" altLang="en-US" dirty="0" smtClean="0">
                <a:solidFill>
                  <a:schemeClr val="tx1"/>
                </a:solidFill>
              </a:rPr>
              <a:t>３</a:t>
            </a:r>
            <a:r>
              <a:rPr lang="en-US" altLang="ja-JP" dirty="0" smtClean="0">
                <a:solidFill>
                  <a:schemeClr val="tx1"/>
                </a:solidFill>
              </a:rPr>
              <a:t>-</a:t>
            </a:r>
            <a:r>
              <a:rPr lang="ja-JP" altLang="en-US" dirty="0" smtClean="0">
                <a:solidFill>
                  <a:schemeClr val="tx1"/>
                </a:solidFill>
              </a:rPr>
              <a:t>３ </a:t>
            </a:r>
            <a:r>
              <a:rPr kumimoji="1" lang="ja-JP" altLang="en-US" dirty="0" smtClean="0">
                <a:solidFill>
                  <a:schemeClr val="tx1"/>
                </a:solidFill>
              </a:rPr>
              <a:t>検証結果</a:t>
            </a:r>
            <a:endParaRPr kumimoji="1" lang="ja-JP" altLang="en-US" dirty="0">
              <a:solidFill>
                <a:schemeClr val="tx1"/>
              </a:solidFill>
            </a:endParaRPr>
          </a:p>
        </p:txBody>
      </p:sp>
      <p:sp>
        <p:nvSpPr>
          <p:cNvPr id="7" name="スライド番号プレースホルダー 6"/>
          <p:cNvSpPr>
            <a:spLocks noGrp="1"/>
          </p:cNvSpPr>
          <p:nvPr>
            <p:ph type="sldNum" sz="quarter" idx="12"/>
          </p:nvPr>
        </p:nvSpPr>
        <p:spPr/>
        <p:txBody>
          <a:bodyPr/>
          <a:lstStyle/>
          <a:p>
            <a:fld id="{2D4E4668-AD62-4311-9B9F-4FF1402991B6}" type="slidenum">
              <a:rPr kumimoji="1" lang="ja-JP" altLang="en-US" smtClean="0"/>
              <a:t>47</a:t>
            </a:fld>
            <a:endParaRPr kumimoji="1" lang="ja-JP" altLang="en-US"/>
          </a:p>
        </p:txBody>
      </p:sp>
      <p:pic>
        <p:nvPicPr>
          <p:cNvPr id="8" name="図 7"/>
          <p:cNvPicPr>
            <a:picLocks noChangeAspect="1"/>
          </p:cNvPicPr>
          <p:nvPr/>
        </p:nvPicPr>
        <p:blipFill>
          <a:blip r:embed="rId2"/>
          <a:stretch>
            <a:fillRect/>
          </a:stretch>
        </p:blipFill>
        <p:spPr>
          <a:xfrm>
            <a:off x="1082783" y="1913918"/>
            <a:ext cx="6674682" cy="1554188"/>
          </a:xfrm>
          <a:prstGeom prst="rect">
            <a:avLst/>
          </a:prstGeom>
        </p:spPr>
      </p:pic>
      <p:sp>
        <p:nvSpPr>
          <p:cNvPr id="9" name="円/楕円 8"/>
          <p:cNvSpPr/>
          <p:nvPr/>
        </p:nvSpPr>
        <p:spPr>
          <a:xfrm>
            <a:off x="4629149" y="3051934"/>
            <a:ext cx="857250" cy="341793"/>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p:cNvPicPr>
            <a:picLocks noChangeAspect="1"/>
          </p:cNvPicPr>
          <p:nvPr/>
        </p:nvPicPr>
        <p:blipFill>
          <a:blip r:embed="rId3"/>
          <a:stretch>
            <a:fillRect/>
          </a:stretch>
        </p:blipFill>
        <p:spPr>
          <a:xfrm>
            <a:off x="1082783" y="3768600"/>
            <a:ext cx="9660070" cy="2026660"/>
          </a:xfrm>
          <a:prstGeom prst="rect">
            <a:avLst/>
          </a:prstGeom>
        </p:spPr>
      </p:pic>
      <p:sp>
        <p:nvSpPr>
          <p:cNvPr id="4" name="円/楕円 3"/>
          <p:cNvSpPr/>
          <p:nvPr/>
        </p:nvSpPr>
        <p:spPr>
          <a:xfrm>
            <a:off x="6453469" y="5336915"/>
            <a:ext cx="656822" cy="34247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p:cNvPicPr>
            <a:picLocks noChangeAspect="1"/>
          </p:cNvPicPr>
          <p:nvPr/>
        </p:nvPicPr>
        <p:blipFill>
          <a:blip r:embed="rId4"/>
          <a:stretch>
            <a:fillRect/>
          </a:stretch>
        </p:blipFill>
        <p:spPr>
          <a:xfrm>
            <a:off x="9032765" y="2850623"/>
            <a:ext cx="2365453" cy="1585097"/>
          </a:xfrm>
          <a:prstGeom prst="rect">
            <a:avLst/>
          </a:prstGeom>
        </p:spPr>
      </p:pic>
      <p:sp>
        <p:nvSpPr>
          <p:cNvPr id="12" name="雲形吹き出し 11"/>
          <p:cNvSpPr/>
          <p:nvPr/>
        </p:nvSpPr>
        <p:spPr>
          <a:xfrm>
            <a:off x="7757465" y="442913"/>
            <a:ext cx="3640753" cy="1755245"/>
          </a:xfrm>
          <a:prstGeom prst="cloudCallout">
            <a:avLst>
              <a:gd name="adj1" fmla="val -41909"/>
              <a:gd name="adj2" fmla="val 85934"/>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rgbClr val="FFC000"/>
                </a:solidFill>
              </a:rPr>
              <a:t>煩雑性の解消を求める人のほうが</a:t>
            </a:r>
            <a:endParaRPr kumimoji="1" lang="en-US" altLang="ja-JP" sz="2000" dirty="0" smtClean="0">
              <a:solidFill>
                <a:srgbClr val="FFC000"/>
              </a:solidFill>
            </a:endParaRPr>
          </a:p>
          <a:p>
            <a:pPr algn="ctr"/>
            <a:r>
              <a:rPr lang="ja-JP" altLang="en-US" sz="2000" dirty="0" smtClean="0">
                <a:solidFill>
                  <a:srgbClr val="FFC000"/>
                </a:solidFill>
              </a:rPr>
              <a:t>平均</a:t>
            </a:r>
            <a:r>
              <a:rPr lang="ja-JP" altLang="en-US" sz="2000" dirty="0">
                <a:solidFill>
                  <a:srgbClr val="FFC000"/>
                </a:solidFill>
              </a:rPr>
              <a:t>値</a:t>
            </a:r>
            <a:r>
              <a:rPr lang="ja-JP" altLang="en-US" sz="2000" dirty="0" smtClean="0">
                <a:solidFill>
                  <a:srgbClr val="FFC000"/>
                </a:solidFill>
              </a:rPr>
              <a:t>が</a:t>
            </a:r>
            <a:r>
              <a:rPr lang="ja-JP" altLang="en-US" sz="2000" dirty="0">
                <a:solidFill>
                  <a:srgbClr val="FFC000"/>
                </a:solidFill>
              </a:rPr>
              <a:t>低</a:t>
            </a:r>
            <a:r>
              <a:rPr lang="ja-JP" altLang="en-US" sz="2000" dirty="0" smtClean="0">
                <a:solidFill>
                  <a:srgbClr val="FFC000"/>
                </a:solidFill>
              </a:rPr>
              <a:t>い</a:t>
            </a:r>
            <a:endParaRPr kumimoji="1" lang="ja-JP" altLang="en-US" sz="2000" dirty="0">
              <a:solidFill>
                <a:srgbClr val="FFC000"/>
              </a:solidFill>
            </a:endParaRPr>
          </a:p>
        </p:txBody>
      </p:sp>
    </p:spTree>
    <p:extLst>
      <p:ext uri="{BB962C8B-B14F-4D97-AF65-F5344CB8AC3E}">
        <p14:creationId xmlns:p14="http://schemas.microsoft.com/office/powerpoint/2010/main" val="162287627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65856" y="832726"/>
            <a:ext cx="4488874" cy="955963"/>
          </a:xfrm>
        </p:spPr>
        <p:txBody>
          <a:bodyPr/>
          <a:lstStyle/>
          <a:p>
            <a:r>
              <a:rPr kumimoji="1" lang="ja-JP" altLang="en-US" dirty="0" smtClean="0">
                <a:solidFill>
                  <a:schemeClr val="tx1"/>
                </a:solidFill>
              </a:rPr>
              <a:t>仮説３　まとめ</a:t>
            </a:r>
            <a:endParaRPr kumimoji="1" lang="ja-JP" altLang="en-US" dirty="0">
              <a:solidFill>
                <a:schemeClr val="tx1"/>
              </a:solidFill>
            </a:endParaRPr>
          </a:p>
        </p:txBody>
      </p:sp>
      <p:sp>
        <p:nvSpPr>
          <p:cNvPr id="6" name="角丸四角形 5"/>
          <p:cNvSpPr/>
          <p:nvPr/>
        </p:nvSpPr>
        <p:spPr>
          <a:xfrm>
            <a:off x="716740" y="2171908"/>
            <a:ext cx="3369031" cy="78335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800" dirty="0" smtClean="0"/>
              <a:t>同調性</a:t>
            </a:r>
            <a:endParaRPr kumimoji="1" lang="ja-JP" altLang="en-US" sz="4800" dirty="0"/>
          </a:p>
        </p:txBody>
      </p:sp>
      <p:sp>
        <p:nvSpPr>
          <p:cNvPr id="7" name="角丸四角形 6"/>
          <p:cNvSpPr/>
          <p:nvPr/>
        </p:nvSpPr>
        <p:spPr>
          <a:xfrm>
            <a:off x="6984873" y="1912393"/>
            <a:ext cx="3936270" cy="10428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人気誘導型</a:t>
            </a:r>
            <a:endParaRPr kumimoji="1" lang="ja-JP" altLang="en-US" sz="4400" dirty="0"/>
          </a:p>
        </p:txBody>
      </p:sp>
      <p:sp>
        <p:nvSpPr>
          <p:cNvPr id="10" name="角丸四角形 9"/>
          <p:cNvSpPr/>
          <p:nvPr/>
        </p:nvSpPr>
        <p:spPr>
          <a:xfrm>
            <a:off x="6984872" y="3499045"/>
            <a:ext cx="3936271" cy="9997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品質保証型</a:t>
            </a:r>
            <a:endParaRPr kumimoji="1" lang="ja-JP" altLang="en-US" sz="4400" dirty="0"/>
          </a:p>
        </p:txBody>
      </p:sp>
      <p:sp>
        <p:nvSpPr>
          <p:cNvPr id="11" name="角丸四角形 10"/>
          <p:cNvSpPr/>
          <p:nvPr/>
        </p:nvSpPr>
        <p:spPr>
          <a:xfrm>
            <a:off x="6984872" y="5042573"/>
            <a:ext cx="3936272" cy="96521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情報要約型</a:t>
            </a:r>
            <a:endParaRPr kumimoji="1" lang="ja-JP" altLang="en-US" sz="4400" dirty="0"/>
          </a:p>
        </p:txBody>
      </p:sp>
      <p:grpSp>
        <p:nvGrpSpPr>
          <p:cNvPr id="3" name="グループ化 2"/>
          <p:cNvGrpSpPr/>
          <p:nvPr/>
        </p:nvGrpSpPr>
        <p:grpSpPr>
          <a:xfrm>
            <a:off x="4524618" y="2027634"/>
            <a:ext cx="1961803" cy="1032422"/>
            <a:chOff x="4445106" y="1288162"/>
            <a:chExt cx="1961803" cy="1032422"/>
          </a:xfrm>
        </p:grpSpPr>
        <p:sp>
          <p:nvSpPr>
            <p:cNvPr id="12" name="右矢印 11"/>
            <p:cNvSpPr/>
            <p:nvPr/>
          </p:nvSpPr>
          <p:spPr>
            <a:xfrm>
              <a:off x="4445106" y="1433384"/>
              <a:ext cx="1961803" cy="695559"/>
            </a:xfrm>
            <a:prstGeom prst="rightArrow">
              <a:avLst/>
            </a:prstGeom>
            <a:solidFill>
              <a:srgbClr val="FC92E5"/>
            </a:solidFill>
            <a:ln>
              <a:solidFill>
                <a:srgbClr val="FC92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6"/>
                </a:solidFill>
              </a:endParaRPr>
            </a:p>
          </p:txBody>
        </p:sp>
        <p:sp>
          <p:nvSpPr>
            <p:cNvPr id="17" name="円/楕円 16"/>
            <p:cNvSpPr/>
            <p:nvPr/>
          </p:nvSpPr>
          <p:spPr>
            <a:xfrm>
              <a:off x="4767551" y="1288162"/>
              <a:ext cx="1032957" cy="103242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n w="57150">
                  <a:solidFill>
                    <a:schemeClr val="tx1"/>
                  </a:solidFill>
                </a:ln>
              </a:endParaRPr>
            </a:p>
          </p:txBody>
        </p:sp>
      </p:grpSp>
      <p:sp>
        <p:nvSpPr>
          <p:cNvPr id="8" name="スライド番号プレースホルダー 7"/>
          <p:cNvSpPr>
            <a:spLocks noGrp="1"/>
          </p:cNvSpPr>
          <p:nvPr>
            <p:ph type="sldNum" sz="quarter" idx="12"/>
          </p:nvPr>
        </p:nvSpPr>
        <p:spPr/>
        <p:txBody>
          <a:bodyPr/>
          <a:lstStyle/>
          <a:p>
            <a:fld id="{2D4E4668-AD62-4311-9B9F-4FF1402991B6}" type="slidenum">
              <a:rPr kumimoji="1" lang="ja-JP" altLang="en-US" smtClean="0"/>
              <a:t>48</a:t>
            </a:fld>
            <a:endParaRPr kumimoji="1" lang="ja-JP" altLang="en-US"/>
          </a:p>
        </p:txBody>
      </p:sp>
      <p:pic>
        <p:nvPicPr>
          <p:cNvPr id="4" name="図 3"/>
          <p:cNvPicPr>
            <a:picLocks noChangeAspect="1"/>
          </p:cNvPicPr>
          <p:nvPr/>
        </p:nvPicPr>
        <p:blipFill>
          <a:blip r:embed="rId2"/>
          <a:stretch>
            <a:fillRect/>
          </a:stretch>
        </p:blipFill>
        <p:spPr>
          <a:xfrm>
            <a:off x="632659" y="3614337"/>
            <a:ext cx="3564000" cy="1004454"/>
          </a:xfrm>
          <a:prstGeom prst="rect">
            <a:avLst/>
          </a:prstGeom>
        </p:spPr>
      </p:pic>
      <p:pic>
        <p:nvPicPr>
          <p:cNvPr id="9" name="図 8"/>
          <p:cNvPicPr>
            <a:picLocks noChangeAspect="1"/>
          </p:cNvPicPr>
          <p:nvPr/>
        </p:nvPicPr>
        <p:blipFill>
          <a:blip r:embed="rId3"/>
          <a:stretch>
            <a:fillRect/>
          </a:stretch>
        </p:blipFill>
        <p:spPr>
          <a:xfrm>
            <a:off x="585634" y="5144464"/>
            <a:ext cx="3679416" cy="936000"/>
          </a:xfrm>
          <a:prstGeom prst="rect">
            <a:avLst/>
          </a:prstGeom>
        </p:spPr>
      </p:pic>
      <p:grpSp>
        <p:nvGrpSpPr>
          <p:cNvPr id="5" name="グループ化 4"/>
          <p:cNvGrpSpPr/>
          <p:nvPr/>
        </p:nvGrpSpPr>
        <p:grpSpPr>
          <a:xfrm>
            <a:off x="4406950" y="3113110"/>
            <a:ext cx="2213040" cy="1743607"/>
            <a:chOff x="4409469" y="2607359"/>
            <a:chExt cx="2213040" cy="1743607"/>
          </a:xfrm>
        </p:grpSpPr>
        <p:pic>
          <p:nvPicPr>
            <p:cNvPr id="15" name="図 14"/>
            <p:cNvPicPr>
              <a:picLocks noChangeAspect="1"/>
            </p:cNvPicPr>
            <p:nvPr/>
          </p:nvPicPr>
          <p:blipFill>
            <a:blip r:embed="rId4"/>
            <a:stretch>
              <a:fillRect/>
            </a:stretch>
          </p:blipFill>
          <p:spPr>
            <a:xfrm>
              <a:off x="4409469" y="2607359"/>
              <a:ext cx="2213040" cy="1743607"/>
            </a:xfrm>
            <a:prstGeom prst="rect">
              <a:avLst/>
            </a:prstGeom>
          </p:spPr>
        </p:pic>
        <p:pic>
          <p:nvPicPr>
            <p:cNvPr id="13" name="図 12"/>
            <p:cNvPicPr>
              <a:picLocks noChangeAspect="1"/>
            </p:cNvPicPr>
            <p:nvPr/>
          </p:nvPicPr>
          <p:blipFill>
            <a:blip r:embed="rId5"/>
            <a:stretch>
              <a:fillRect/>
            </a:stretch>
          </p:blipFill>
          <p:spPr>
            <a:xfrm>
              <a:off x="4895609" y="2993294"/>
              <a:ext cx="1060796" cy="987638"/>
            </a:xfrm>
            <a:prstGeom prst="rect">
              <a:avLst/>
            </a:prstGeom>
          </p:spPr>
        </p:pic>
      </p:grpSp>
      <p:grpSp>
        <p:nvGrpSpPr>
          <p:cNvPr id="18" name="グループ化 17"/>
          <p:cNvGrpSpPr/>
          <p:nvPr/>
        </p:nvGrpSpPr>
        <p:grpSpPr>
          <a:xfrm>
            <a:off x="4475543" y="4641342"/>
            <a:ext cx="2213040" cy="1743607"/>
            <a:chOff x="4483494" y="4315337"/>
            <a:chExt cx="2213040" cy="1743607"/>
          </a:xfrm>
        </p:grpSpPr>
        <p:pic>
          <p:nvPicPr>
            <p:cNvPr id="16" name="図 15"/>
            <p:cNvPicPr>
              <a:picLocks noChangeAspect="1"/>
            </p:cNvPicPr>
            <p:nvPr/>
          </p:nvPicPr>
          <p:blipFill>
            <a:blip r:embed="rId4"/>
            <a:stretch>
              <a:fillRect/>
            </a:stretch>
          </p:blipFill>
          <p:spPr>
            <a:xfrm>
              <a:off x="4483494" y="4315337"/>
              <a:ext cx="2213040" cy="1743607"/>
            </a:xfrm>
            <a:prstGeom prst="rect">
              <a:avLst/>
            </a:prstGeom>
          </p:spPr>
        </p:pic>
        <p:pic>
          <p:nvPicPr>
            <p:cNvPr id="14" name="図 13"/>
            <p:cNvPicPr>
              <a:picLocks noChangeAspect="1"/>
            </p:cNvPicPr>
            <p:nvPr/>
          </p:nvPicPr>
          <p:blipFill>
            <a:blip r:embed="rId5"/>
            <a:stretch>
              <a:fillRect/>
            </a:stretch>
          </p:blipFill>
          <p:spPr>
            <a:xfrm>
              <a:off x="5035204" y="4693322"/>
              <a:ext cx="1060796" cy="987638"/>
            </a:xfrm>
            <a:prstGeom prst="rect">
              <a:avLst/>
            </a:prstGeom>
          </p:spPr>
        </p:pic>
      </p:grpSp>
    </p:spTree>
    <p:extLst>
      <p:ext uri="{BB962C8B-B14F-4D97-AF65-F5344CB8AC3E}">
        <p14:creationId xmlns:p14="http://schemas.microsoft.com/office/powerpoint/2010/main" val="422713629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smtClean="0">
                <a:solidFill>
                  <a:schemeClr val="tx1"/>
                </a:solidFill>
              </a:rPr>
              <a:t>仮説２ </a:t>
            </a:r>
            <a:r>
              <a:rPr lang="ja-JP" altLang="en-US" dirty="0">
                <a:solidFill>
                  <a:schemeClr val="tx1"/>
                </a:solidFill>
              </a:rPr>
              <a:t>　</a:t>
            </a:r>
            <a:r>
              <a:rPr lang="ja-JP" altLang="en-US" dirty="0" smtClean="0">
                <a:solidFill>
                  <a:schemeClr val="tx1"/>
                </a:solidFill>
              </a:rPr>
              <a:t>棄却理由と考察</a:t>
            </a:r>
            <a:endParaRPr kumimoji="1" lang="ja-JP" altLang="en-US" dirty="0">
              <a:solidFill>
                <a:schemeClr val="tx1"/>
              </a:solidFill>
            </a:endParaRPr>
          </a:p>
        </p:txBody>
      </p:sp>
      <p:sp>
        <p:nvSpPr>
          <p:cNvPr id="3" name="テキスト プレースホルダー 2"/>
          <p:cNvSpPr>
            <a:spLocks noGrp="1"/>
          </p:cNvSpPr>
          <p:nvPr>
            <p:ph idx="1"/>
          </p:nvPr>
        </p:nvSpPr>
        <p:spPr/>
        <p:txBody>
          <a:bodyPr>
            <a:normAutofit/>
          </a:bodyPr>
          <a:lstStyle/>
          <a:p>
            <a:pPr marL="548640" indent="-457200">
              <a:lnSpc>
                <a:spcPct val="150000"/>
              </a:lnSpc>
              <a:buClr>
                <a:srgbClr val="99CB38"/>
              </a:buClr>
              <a:buFont typeface="Wingdings" panose="05000000000000000000" pitchFamily="2" charset="2"/>
              <a:buChar char="u"/>
            </a:pPr>
            <a:r>
              <a:rPr lang="ja-JP" altLang="en-US" sz="3200" dirty="0">
                <a:solidFill>
                  <a:schemeClr val="tx1"/>
                </a:solidFill>
              </a:rPr>
              <a:t>リスク回避思考の人は、ランキングではなく、製品の詳細を気にするのではないか</a:t>
            </a:r>
            <a:r>
              <a:rPr lang="ja-JP" altLang="en-US" sz="3200" dirty="0" smtClean="0">
                <a:solidFill>
                  <a:schemeClr val="tx1"/>
                </a:solidFill>
              </a:rPr>
              <a:t>。</a:t>
            </a:r>
            <a:endParaRPr lang="en-US" altLang="ja-JP" sz="3200" dirty="0" smtClean="0">
              <a:solidFill>
                <a:schemeClr val="tx1"/>
              </a:solidFill>
            </a:endParaRPr>
          </a:p>
          <a:p>
            <a:pPr marL="548640" indent="-457200">
              <a:lnSpc>
                <a:spcPct val="150000"/>
              </a:lnSpc>
              <a:buClr>
                <a:srgbClr val="99CB38"/>
              </a:buClr>
              <a:buFont typeface="Wingdings" panose="05000000000000000000" pitchFamily="2" charset="2"/>
              <a:buChar char="u"/>
            </a:pPr>
            <a:r>
              <a:rPr lang="ja-JP" altLang="en-US" sz="3200" dirty="0" smtClean="0">
                <a:solidFill>
                  <a:schemeClr val="tx1"/>
                </a:solidFill>
              </a:rPr>
              <a:t>ランキング</a:t>
            </a:r>
            <a:r>
              <a:rPr lang="ja-JP" altLang="en-US" sz="3200" dirty="0">
                <a:solidFill>
                  <a:schemeClr val="tx1"/>
                </a:solidFill>
              </a:rPr>
              <a:t>を調べて</a:t>
            </a:r>
            <a:r>
              <a:rPr lang="ja-JP" altLang="en-US" sz="3200" dirty="0" smtClean="0">
                <a:solidFill>
                  <a:schemeClr val="tx1"/>
                </a:solidFill>
              </a:rPr>
              <a:t>見るという行動自体</a:t>
            </a:r>
            <a:r>
              <a:rPr lang="ja-JP" altLang="en-US" sz="3200" dirty="0">
                <a:solidFill>
                  <a:schemeClr val="tx1"/>
                </a:solidFill>
              </a:rPr>
              <a:t>が煩雑性を生んでいる可能性がある</a:t>
            </a:r>
            <a:r>
              <a:rPr lang="ja-JP" altLang="en-US" sz="3200" dirty="0" smtClean="0">
                <a:solidFill>
                  <a:schemeClr val="tx1"/>
                </a:solidFill>
              </a:rPr>
              <a:t>。</a:t>
            </a:r>
            <a:endParaRPr lang="en-US" altLang="ja-JP" sz="3200" dirty="0" smtClean="0">
              <a:solidFill>
                <a:schemeClr val="tx1"/>
              </a:solidFill>
            </a:endParaRPr>
          </a:p>
        </p:txBody>
      </p:sp>
      <p:sp>
        <p:nvSpPr>
          <p:cNvPr id="5" name="スライド番号プレースホルダー 4"/>
          <p:cNvSpPr>
            <a:spLocks noGrp="1"/>
          </p:cNvSpPr>
          <p:nvPr>
            <p:ph type="sldNum" sz="quarter" idx="12"/>
          </p:nvPr>
        </p:nvSpPr>
        <p:spPr/>
        <p:txBody>
          <a:bodyPr/>
          <a:lstStyle/>
          <a:p>
            <a:fld id="{2D4E4668-AD62-4311-9B9F-4FF1402991B6}" type="slidenum">
              <a:rPr kumimoji="1" lang="ja-JP" altLang="en-US" smtClean="0"/>
              <a:t>49</a:t>
            </a:fld>
            <a:endParaRPr kumimoji="1" lang="ja-JP" altLang="en-US"/>
          </a:p>
        </p:txBody>
      </p:sp>
    </p:spTree>
    <p:extLst>
      <p:ext uri="{BB962C8B-B14F-4D97-AF65-F5344CB8AC3E}">
        <p14:creationId xmlns:p14="http://schemas.microsoft.com/office/powerpoint/2010/main" val="13899663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4400" dirty="0" smtClean="0">
                <a:solidFill>
                  <a:schemeClr val="tx1"/>
                </a:solidFill>
              </a:rPr>
              <a:t>購買意思決定プロセスにおけるランキング</a:t>
            </a:r>
            <a:endParaRPr kumimoji="1" lang="ja-JP" altLang="en-US" sz="4400" dirty="0">
              <a:solidFill>
                <a:schemeClr val="tx1"/>
              </a:solidFill>
            </a:endParaRPr>
          </a:p>
        </p:txBody>
      </p:sp>
      <p:graphicFrame>
        <p:nvGraphicFramePr>
          <p:cNvPr id="4" name="コンテンツ プレースホルダー 3"/>
          <p:cNvGraphicFramePr>
            <a:graphicFrameLocks noGrp="1"/>
          </p:cNvGraphicFramePr>
          <p:nvPr>
            <p:ph idx="1"/>
            <p:extLst>
              <p:ext uri="{D42A27DB-BD31-4B8C-83A1-F6EECF244321}">
                <p14:modId xmlns:p14="http://schemas.microsoft.com/office/powerpoint/2010/main" val="570430049"/>
              </p:ext>
            </p:extLst>
          </p:nvPr>
        </p:nvGraphicFramePr>
        <p:xfrm>
          <a:off x="784543" y="2538536"/>
          <a:ext cx="10058400" cy="24613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テキスト ボックス 4"/>
          <p:cNvSpPr txBox="1"/>
          <p:nvPr/>
        </p:nvSpPr>
        <p:spPr>
          <a:xfrm>
            <a:off x="1380931" y="6464672"/>
            <a:ext cx="10440170" cy="369332"/>
          </a:xfrm>
          <a:prstGeom prst="rect">
            <a:avLst/>
          </a:prstGeom>
          <a:noFill/>
        </p:spPr>
        <p:txBody>
          <a:bodyPr wrap="square" rtlCol="0">
            <a:spAutoFit/>
          </a:bodyPr>
          <a:lstStyle/>
          <a:p>
            <a:r>
              <a:rPr lang="ja-JP" altLang="en-US" dirty="0">
                <a:solidFill>
                  <a:schemeClr val="bg1"/>
                </a:solidFill>
              </a:rPr>
              <a:t>フィリップ・コトラー</a:t>
            </a:r>
            <a:r>
              <a:rPr lang="en-US" altLang="ja-JP" dirty="0">
                <a:solidFill>
                  <a:schemeClr val="bg1"/>
                </a:solidFill>
              </a:rPr>
              <a:t>, </a:t>
            </a:r>
            <a:r>
              <a:rPr lang="ja-JP" altLang="en-US" dirty="0">
                <a:solidFill>
                  <a:schemeClr val="bg1"/>
                </a:solidFill>
              </a:rPr>
              <a:t>ケビン・レーン・ケラー</a:t>
            </a:r>
            <a:r>
              <a:rPr kumimoji="1" lang="ja-JP" altLang="en-US" kern="1200" dirty="0" smtClean="0">
                <a:solidFill>
                  <a:schemeClr val="bg1"/>
                </a:solidFill>
              </a:rPr>
              <a:t>（２０１２）「コトラー＆ケラー</a:t>
            </a:r>
            <a:r>
              <a:rPr lang="ja-JP" altLang="en-US" dirty="0" smtClean="0">
                <a:solidFill>
                  <a:schemeClr val="bg1"/>
                </a:solidFill>
              </a:rPr>
              <a:t>の</a:t>
            </a:r>
            <a:r>
              <a:rPr kumimoji="1" lang="ja-JP" altLang="en-US" kern="1200" dirty="0" smtClean="0">
                <a:solidFill>
                  <a:schemeClr val="bg1"/>
                </a:solidFill>
              </a:rPr>
              <a:t>マーケティング・マネジメント</a:t>
            </a:r>
            <a:r>
              <a:rPr lang="ja-JP" altLang="en-US" dirty="0">
                <a:solidFill>
                  <a:schemeClr val="bg1"/>
                </a:solidFill>
              </a:rPr>
              <a:t>」</a:t>
            </a:r>
            <a:endParaRPr kumimoji="1" lang="ja-JP" altLang="en-US" kern="1200" dirty="0">
              <a:solidFill>
                <a:schemeClr val="bg1"/>
              </a:solidFill>
            </a:endParaRPr>
          </a:p>
        </p:txBody>
      </p:sp>
      <p:sp>
        <p:nvSpPr>
          <p:cNvPr id="7" name="正方形/長方形 6"/>
          <p:cNvSpPr/>
          <p:nvPr/>
        </p:nvSpPr>
        <p:spPr>
          <a:xfrm>
            <a:off x="2812958" y="2342517"/>
            <a:ext cx="3734718" cy="2853369"/>
          </a:xfrm>
          <a:prstGeom prst="rect">
            <a:avLst/>
          </a:prstGeom>
          <a:noFill/>
          <a:ln w="38100">
            <a:solidFill>
              <a:srgbClr val="FF9900"/>
            </a:solidFill>
            <a:prstDash val="dash"/>
          </a:ln>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sp>
        <p:nvSpPr>
          <p:cNvPr id="3" name="スライド番号プレースホルダー 2"/>
          <p:cNvSpPr>
            <a:spLocks noGrp="1"/>
          </p:cNvSpPr>
          <p:nvPr>
            <p:ph type="sldNum" sz="quarter" idx="12"/>
          </p:nvPr>
        </p:nvSpPr>
        <p:spPr/>
        <p:txBody>
          <a:bodyPr/>
          <a:lstStyle/>
          <a:p>
            <a:fld id="{2D4E4668-AD62-4311-9B9F-4FF1402991B6}" type="slidenum">
              <a:rPr kumimoji="1" lang="ja-JP" altLang="en-US" smtClean="0"/>
              <a:t>5</a:t>
            </a:fld>
            <a:endParaRPr kumimoji="1" lang="ja-JP" altLang="en-US"/>
          </a:p>
        </p:txBody>
      </p:sp>
    </p:spTree>
    <p:extLst>
      <p:ext uri="{BB962C8B-B14F-4D97-AF65-F5344CB8AC3E}">
        <p14:creationId xmlns:p14="http://schemas.microsoft.com/office/powerpoint/2010/main" val="219420171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97279" y="745855"/>
            <a:ext cx="6916190" cy="1018372"/>
          </a:xfrm>
        </p:spPr>
        <p:txBody>
          <a:bodyPr/>
          <a:lstStyle/>
          <a:p>
            <a:r>
              <a:rPr kumimoji="1" lang="ja-JP" altLang="en-US" dirty="0" smtClean="0">
                <a:solidFill>
                  <a:schemeClr val="tx1"/>
                </a:solidFill>
              </a:rPr>
              <a:t>仮説３　棄却理由と考察</a:t>
            </a:r>
            <a:endParaRPr kumimoji="1" lang="ja-JP" altLang="en-US" dirty="0">
              <a:solidFill>
                <a:schemeClr val="tx1"/>
              </a:solidFill>
            </a:endParaRPr>
          </a:p>
        </p:txBody>
      </p:sp>
      <p:sp>
        <p:nvSpPr>
          <p:cNvPr id="3" name="テキスト プレースホルダー 2"/>
          <p:cNvSpPr>
            <a:spLocks noGrp="1"/>
          </p:cNvSpPr>
          <p:nvPr>
            <p:ph idx="1"/>
          </p:nvPr>
        </p:nvSpPr>
        <p:spPr>
          <a:xfrm>
            <a:off x="1274259" y="1985977"/>
            <a:ext cx="10058399" cy="4023360"/>
          </a:xfrm>
        </p:spPr>
        <p:txBody>
          <a:bodyPr>
            <a:normAutofit/>
          </a:bodyPr>
          <a:lstStyle/>
          <a:p>
            <a:pPr marL="548640" indent="-457200">
              <a:lnSpc>
                <a:spcPct val="150000"/>
              </a:lnSpc>
              <a:buFont typeface="Wingdings" panose="05000000000000000000" pitchFamily="2" charset="2"/>
              <a:buChar char="u"/>
            </a:pPr>
            <a:r>
              <a:rPr lang="ja-JP" altLang="en-US" sz="3200" dirty="0" smtClean="0">
                <a:solidFill>
                  <a:schemeClr val="tx1"/>
                </a:solidFill>
              </a:rPr>
              <a:t>リスク回避思考と煩雑性の解消は、仮説２で棄却されたため、仮説２と同様の理由が考えられる。</a:t>
            </a:r>
            <a:endParaRPr lang="en-US" altLang="ja-JP" sz="3200" dirty="0">
              <a:solidFill>
                <a:schemeClr val="tx1"/>
              </a:solidFill>
            </a:endParaRPr>
          </a:p>
          <a:p>
            <a:pPr marL="548640" indent="-457200">
              <a:lnSpc>
                <a:spcPct val="150000"/>
              </a:lnSpc>
              <a:buFont typeface="Wingdings" panose="05000000000000000000" pitchFamily="2" charset="2"/>
              <a:buChar char="u"/>
            </a:pPr>
            <a:r>
              <a:rPr lang="ja-JP" altLang="en-US" sz="3200" dirty="0" smtClean="0">
                <a:solidFill>
                  <a:schemeClr val="tx1"/>
                </a:solidFill>
              </a:rPr>
              <a:t>違うランキングの型が有効な可能性がある。</a:t>
            </a:r>
            <a:endParaRPr lang="en-US" altLang="ja-JP" sz="3200" dirty="0" smtClean="0">
              <a:solidFill>
                <a:schemeClr val="tx1"/>
              </a:solidFill>
            </a:endParaRPr>
          </a:p>
        </p:txBody>
      </p:sp>
      <p:sp>
        <p:nvSpPr>
          <p:cNvPr id="5" name="スライド番号プレースホルダー 4"/>
          <p:cNvSpPr>
            <a:spLocks noGrp="1"/>
          </p:cNvSpPr>
          <p:nvPr>
            <p:ph type="sldNum" sz="quarter" idx="12"/>
          </p:nvPr>
        </p:nvSpPr>
        <p:spPr/>
        <p:txBody>
          <a:bodyPr/>
          <a:lstStyle/>
          <a:p>
            <a:fld id="{2D4E4668-AD62-4311-9B9F-4FF1402991B6}" type="slidenum">
              <a:rPr kumimoji="1" lang="ja-JP" altLang="en-US" smtClean="0"/>
              <a:t>50</a:t>
            </a:fld>
            <a:endParaRPr kumimoji="1" lang="ja-JP" altLang="en-US"/>
          </a:p>
        </p:txBody>
      </p:sp>
    </p:spTree>
    <p:extLst>
      <p:ext uri="{BB962C8B-B14F-4D97-AF65-F5344CB8AC3E}">
        <p14:creationId xmlns:p14="http://schemas.microsoft.com/office/powerpoint/2010/main" val="342811202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tx1"/>
                </a:solidFill>
              </a:rPr>
              <a:t>学術的インプリケーション</a:t>
            </a:r>
            <a:endParaRPr kumimoji="1" lang="ja-JP" altLang="en-US" dirty="0">
              <a:solidFill>
                <a:schemeClr val="tx1"/>
              </a:solidFill>
            </a:endParaRPr>
          </a:p>
        </p:txBody>
      </p:sp>
      <p:sp>
        <p:nvSpPr>
          <p:cNvPr id="3" name="テキスト プレースホルダー 2"/>
          <p:cNvSpPr>
            <a:spLocks noGrp="1"/>
          </p:cNvSpPr>
          <p:nvPr>
            <p:ph idx="1"/>
          </p:nvPr>
        </p:nvSpPr>
        <p:spPr/>
        <p:txBody>
          <a:bodyPr>
            <a:normAutofit fontScale="92500"/>
          </a:bodyPr>
          <a:lstStyle/>
          <a:p>
            <a:pPr>
              <a:lnSpc>
                <a:spcPts val="6000"/>
              </a:lnSpc>
              <a:buFont typeface="Wingdings" panose="05000000000000000000" pitchFamily="2" charset="2"/>
              <a:buChar char="u"/>
            </a:pPr>
            <a:r>
              <a:rPr lang="ja-JP" altLang="en-US" sz="3600" dirty="0">
                <a:solidFill>
                  <a:schemeClr val="tx1"/>
                </a:solidFill>
              </a:rPr>
              <a:t>口コミの研究の中でもランキングに絞った研究は少なかったので、貴重なものになった</a:t>
            </a:r>
            <a:r>
              <a:rPr lang="ja-JP" altLang="en-US" sz="3600" dirty="0" smtClean="0">
                <a:solidFill>
                  <a:schemeClr val="tx1"/>
                </a:solidFill>
              </a:rPr>
              <a:t>。</a:t>
            </a:r>
            <a:endParaRPr lang="en-US" altLang="ja-JP" sz="3600" dirty="0">
              <a:solidFill>
                <a:schemeClr val="tx1"/>
              </a:solidFill>
            </a:endParaRPr>
          </a:p>
          <a:p>
            <a:pPr>
              <a:lnSpc>
                <a:spcPts val="6000"/>
              </a:lnSpc>
              <a:buFont typeface="Wingdings" panose="05000000000000000000" pitchFamily="2" charset="2"/>
              <a:buChar char="u"/>
            </a:pPr>
            <a:r>
              <a:rPr kumimoji="1" lang="ja-JP" altLang="en-US" sz="3600" dirty="0" smtClean="0">
                <a:solidFill>
                  <a:schemeClr val="tx1"/>
                </a:solidFill>
              </a:rPr>
              <a:t>「ランキング表示によって購買意欲</a:t>
            </a:r>
            <a:r>
              <a:rPr lang="ja-JP" altLang="en-US" sz="3600" dirty="0" smtClean="0">
                <a:solidFill>
                  <a:schemeClr val="tx1"/>
                </a:solidFill>
              </a:rPr>
              <a:t>があがる</a:t>
            </a:r>
            <a:r>
              <a:rPr kumimoji="1" lang="ja-JP" altLang="en-US" sz="3600" dirty="0" smtClean="0">
                <a:solidFill>
                  <a:schemeClr val="tx1"/>
                </a:solidFill>
              </a:rPr>
              <a:t>要因を明らかにする」という今までにない新しい研究になった。</a:t>
            </a:r>
            <a:endParaRPr kumimoji="1" lang="en-US" altLang="ja-JP" sz="3600" dirty="0" smtClean="0">
              <a:solidFill>
                <a:schemeClr val="tx1"/>
              </a:solidFill>
            </a:endParaRPr>
          </a:p>
          <a:p>
            <a:endParaRPr lang="en-US" altLang="ja-JP" sz="3600" dirty="0">
              <a:solidFill>
                <a:schemeClr val="tx1"/>
              </a:solidFill>
            </a:endParaRPr>
          </a:p>
        </p:txBody>
      </p:sp>
      <p:sp>
        <p:nvSpPr>
          <p:cNvPr id="5" name="スライド番号プレースホルダー 4"/>
          <p:cNvSpPr>
            <a:spLocks noGrp="1"/>
          </p:cNvSpPr>
          <p:nvPr>
            <p:ph type="sldNum" sz="quarter" idx="12"/>
          </p:nvPr>
        </p:nvSpPr>
        <p:spPr/>
        <p:txBody>
          <a:bodyPr/>
          <a:lstStyle/>
          <a:p>
            <a:fld id="{2D4E4668-AD62-4311-9B9F-4FF1402991B6}" type="slidenum">
              <a:rPr kumimoji="1" lang="ja-JP" altLang="en-US" smtClean="0"/>
              <a:t>51</a:t>
            </a:fld>
            <a:endParaRPr kumimoji="1" lang="ja-JP" altLang="en-US"/>
          </a:p>
        </p:txBody>
      </p:sp>
    </p:spTree>
    <p:extLst>
      <p:ext uri="{BB962C8B-B14F-4D97-AF65-F5344CB8AC3E}">
        <p14:creationId xmlns:p14="http://schemas.microsoft.com/office/powerpoint/2010/main" val="401849525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383030" y="296128"/>
            <a:ext cx="10058400" cy="1450757"/>
          </a:xfrm>
        </p:spPr>
        <p:txBody>
          <a:bodyPr/>
          <a:lstStyle/>
          <a:p>
            <a:r>
              <a:rPr kumimoji="1" lang="ja-JP" altLang="en-US" dirty="0" smtClean="0">
                <a:solidFill>
                  <a:schemeClr val="tx1"/>
                </a:solidFill>
              </a:rPr>
              <a:t>実務的インプリケーション１</a:t>
            </a:r>
            <a:endParaRPr kumimoji="1" lang="ja-JP" altLang="en-US" dirty="0">
              <a:solidFill>
                <a:schemeClr val="tx1"/>
              </a:solidFill>
            </a:endParaRPr>
          </a:p>
        </p:txBody>
      </p:sp>
      <p:sp>
        <p:nvSpPr>
          <p:cNvPr id="3" name="テキスト プレースホルダー 2"/>
          <p:cNvSpPr>
            <a:spLocks noGrp="1"/>
          </p:cNvSpPr>
          <p:nvPr>
            <p:ph idx="1"/>
          </p:nvPr>
        </p:nvSpPr>
        <p:spPr>
          <a:xfrm>
            <a:off x="497827" y="2004365"/>
            <a:ext cx="11106232" cy="1312214"/>
          </a:xfrm>
        </p:spPr>
        <p:txBody>
          <a:bodyPr>
            <a:noAutofit/>
          </a:bodyPr>
          <a:lstStyle/>
          <a:p>
            <a:pPr marL="514350" indent="-514350">
              <a:lnSpc>
                <a:spcPts val="6000"/>
              </a:lnSpc>
              <a:buFont typeface="+mj-ea"/>
              <a:buAutoNum type="circleNumDbPlain"/>
            </a:pPr>
            <a:r>
              <a:rPr lang="ja-JP" altLang="en-US" sz="4000" dirty="0">
                <a:solidFill>
                  <a:schemeClr val="tx1"/>
                </a:solidFill>
              </a:rPr>
              <a:t>ランキング</a:t>
            </a:r>
            <a:r>
              <a:rPr lang="ja-JP" altLang="en-US" sz="4000" dirty="0" smtClean="0">
                <a:solidFill>
                  <a:schemeClr val="tx1"/>
                </a:solidFill>
              </a:rPr>
              <a:t>は人々の</a:t>
            </a:r>
            <a:r>
              <a:rPr lang="ja-JP" altLang="en-US" sz="4000" dirty="0" smtClean="0">
                <a:solidFill>
                  <a:srgbClr val="FF0000"/>
                </a:solidFill>
              </a:rPr>
              <a:t>同調性</a:t>
            </a:r>
            <a:r>
              <a:rPr lang="ja-JP" altLang="en-US" sz="4000" dirty="0" smtClean="0">
                <a:solidFill>
                  <a:schemeClr val="tx1"/>
                </a:solidFill>
              </a:rPr>
              <a:t>に訴えかけている。</a:t>
            </a:r>
            <a:endParaRPr lang="en-US" altLang="ja-JP" sz="4000" dirty="0" smtClean="0">
              <a:solidFill>
                <a:schemeClr val="tx1"/>
              </a:solidFill>
            </a:endParaRPr>
          </a:p>
          <a:p>
            <a:pPr marL="0" indent="0">
              <a:lnSpc>
                <a:spcPts val="6000"/>
              </a:lnSpc>
              <a:buNone/>
            </a:pPr>
            <a:endParaRPr lang="en-US" altLang="ja-JP" sz="2800" dirty="0">
              <a:solidFill>
                <a:schemeClr val="tx1"/>
              </a:solidFill>
            </a:endParaRPr>
          </a:p>
          <a:p>
            <a:pPr marL="0" indent="0">
              <a:lnSpc>
                <a:spcPts val="6000"/>
              </a:lnSpc>
              <a:buNone/>
            </a:pPr>
            <a:endParaRPr lang="en-US" altLang="ja-JP" sz="2800" dirty="0" smtClean="0">
              <a:solidFill>
                <a:schemeClr val="tx1"/>
              </a:solidFill>
            </a:endParaRPr>
          </a:p>
          <a:p>
            <a:pPr marL="0" indent="0">
              <a:lnSpc>
                <a:spcPts val="6000"/>
              </a:lnSpc>
              <a:buNone/>
            </a:pPr>
            <a:endParaRPr lang="en-US" altLang="ja-JP" sz="2800" dirty="0" smtClean="0">
              <a:solidFill>
                <a:schemeClr val="tx1"/>
              </a:solidFill>
            </a:endParaRPr>
          </a:p>
          <a:p>
            <a:pPr marL="0" indent="0">
              <a:lnSpc>
                <a:spcPts val="6000"/>
              </a:lnSpc>
              <a:buNone/>
            </a:pPr>
            <a:endParaRPr lang="en-US" altLang="ja-JP" sz="2800" dirty="0" smtClean="0">
              <a:solidFill>
                <a:schemeClr val="tx1"/>
              </a:solidFill>
            </a:endParaRPr>
          </a:p>
          <a:p>
            <a:pPr marL="514350" indent="-514350">
              <a:lnSpc>
                <a:spcPts val="6000"/>
              </a:lnSpc>
              <a:buFont typeface="+mj-ea"/>
              <a:buAutoNum type="circleNumDbPlain"/>
            </a:pPr>
            <a:endParaRPr kumimoji="1" lang="ja-JP" altLang="en-US" sz="2800" dirty="0" smtClean="0">
              <a:solidFill>
                <a:schemeClr val="tx1"/>
              </a:solidFill>
            </a:endParaRPr>
          </a:p>
          <a:p>
            <a:endParaRPr kumimoji="1" lang="ja-JP" altLang="en-US" sz="2800" dirty="0"/>
          </a:p>
        </p:txBody>
      </p:sp>
      <p:sp>
        <p:nvSpPr>
          <p:cNvPr id="5" name="スライド番号プレースホルダー 4"/>
          <p:cNvSpPr>
            <a:spLocks noGrp="1"/>
          </p:cNvSpPr>
          <p:nvPr>
            <p:ph type="sldNum" sz="quarter" idx="12"/>
          </p:nvPr>
        </p:nvSpPr>
        <p:spPr/>
        <p:txBody>
          <a:bodyPr/>
          <a:lstStyle/>
          <a:p>
            <a:fld id="{2D4E4668-AD62-4311-9B9F-4FF1402991B6}" type="slidenum">
              <a:rPr kumimoji="1" lang="ja-JP" altLang="en-US" smtClean="0"/>
              <a:t>52</a:t>
            </a:fld>
            <a:endParaRPr kumimoji="1" lang="ja-JP" altLang="en-US"/>
          </a:p>
        </p:txBody>
      </p:sp>
      <p:sp>
        <p:nvSpPr>
          <p:cNvPr id="4" name="下矢印 3"/>
          <p:cNvSpPr/>
          <p:nvPr/>
        </p:nvSpPr>
        <p:spPr>
          <a:xfrm>
            <a:off x="4126726" y="3066208"/>
            <a:ext cx="3578087" cy="978408"/>
          </a:xfrm>
          <a:prstGeom prst="down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6" name="正方形/長方形 5"/>
          <p:cNvSpPr/>
          <p:nvPr/>
        </p:nvSpPr>
        <p:spPr>
          <a:xfrm>
            <a:off x="3275938" y="4450352"/>
            <a:ext cx="5550010" cy="1051730"/>
          </a:xfrm>
          <a:prstGeom prst="rect">
            <a:avLst/>
          </a:prstGeom>
          <a:noFill/>
          <a:ln w="28575">
            <a:prstDash val="dash"/>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800" dirty="0" smtClean="0">
                <a:solidFill>
                  <a:srgbClr val="FF0000"/>
                </a:solidFill>
              </a:rPr>
              <a:t>人気誘導型ランキング</a:t>
            </a:r>
            <a:r>
              <a:rPr kumimoji="1" lang="ja-JP" altLang="en-US" sz="2800" dirty="0" smtClean="0"/>
              <a:t>が有効</a:t>
            </a:r>
            <a:endParaRPr kumimoji="1" lang="ja-JP" altLang="en-US" sz="2800" dirty="0"/>
          </a:p>
        </p:txBody>
      </p:sp>
    </p:spTree>
    <p:extLst>
      <p:ext uri="{BB962C8B-B14F-4D97-AF65-F5344CB8AC3E}">
        <p14:creationId xmlns:p14="http://schemas.microsoft.com/office/powerpoint/2010/main" val="223331697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tx1"/>
                </a:solidFill>
              </a:rPr>
              <a:t>実務的インプリケーション２</a:t>
            </a:r>
            <a:endParaRPr kumimoji="1" lang="ja-JP" altLang="en-US" dirty="0">
              <a:solidFill>
                <a:schemeClr val="tx1"/>
              </a:solidFill>
            </a:endParaRPr>
          </a:p>
        </p:txBody>
      </p:sp>
      <p:pic>
        <p:nvPicPr>
          <p:cNvPr id="5" name="コンテンツ プレースホルダー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9482" y="2035536"/>
            <a:ext cx="4435765" cy="1994328"/>
          </a:xfrm>
        </p:spPr>
      </p:pic>
      <p:sp>
        <p:nvSpPr>
          <p:cNvPr id="4" name="スライド番号プレースホルダー 3"/>
          <p:cNvSpPr>
            <a:spLocks noGrp="1"/>
          </p:cNvSpPr>
          <p:nvPr>
            <p:ph type="sldNum" sz="quarter" idx="12"/>
          </p:nvPr>
        </p:nvSpPr>
        <p:spPr/>
        <p:txBody>
          <a:bodyPr/>
          <a:lstStyle/>
          <a:p>
            <a:fld id="{2D4E4668-AD62-4311-9B9F-4FF1402991B6}" type="slidenum">
              <a:rPr kumimoji="1" lang="ja-JP" altLang="en-US" smtClean="0"/>
              <a:t>53</a:t>
            </a:fld>
            <a:endParaRPr kumimoji="1" lang="ja-JP" altLang="en-US"/>
          </a:p>
        </p:txBody>
      </p:sp>
      <p:pic>
        <p:nvPicPr>
          <p:cNvPr id="6" name="図 5"/>
          <p:cNvPicPr>
            <a:picLocks noChangeAspect="1"/>
          </p:cNvPicPr>
          <p:nvPr/>
        </p:nvPicPr>
        <p:blipFill rotWithShape="1">
          <a:blip r:embed="rId3">
            <a:extLst>
              <a:ext uri="{28A0092B-C50C-407E-A947-70E740481C1C}">
                <a14:useLocalDpi xmlns:a14="http://schemas.microsoft.com/office/drawing/2010/main" val="0"/>
              </a:ext>
            </a:extLst>
          </a:blip>
          <a:srcRect r="935" b="45606"/>
          <a:stretch/>
        </p:blipFill>
        <p:spPr>
          <a:xfrm>
            <a:off x="6909683" y="4167281"/>
            <a:ext cx="3356535" cy="2047438"/>
          </a:xfrm>
          <a:prstGeom prst="rect">
            <a:avLst/>
          </a:prstGeom>
        </p:spPr>
      </p:pic>
      <p:pic>
        <p:nvPicPr>
          <p:cNvPr id="3" name="図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79874" y="2004366"/>
            <a:ext cx="3633746" cy="4188413"/>
          </a:xfrm>
          <a:prstGeom prst="rect">
            <a:avLst/>
          </a:prstGeom>
        </p:spPr>
      </p:pic>
      <p:sp>
        <p:nvSpPr>
          <p:cNvPr id="8" name="乗算記号 7"/>
          <p:cNvSpPr/>
          <p:nvPr/>
        </p:nvSpPr>
        <p:spPr>
          <a:xfrm>
            <a:off x="7469719" y="2251748"/>
            <a:ext cx="2075290" cy="1622293"/>
          </a:xfrm>
          <a:prstGeom prst="mathMultiply">
            <a:avLst>
              <a:gd name="adj1" fmla="val 15678"/>
            </a:avLst>
          </a:prstGeom>
          <a:solidFill>
            <a:srgbClr val="0070C0"/>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乗算記号 8"/>
          <p:cNvSpPr/>
          <p:nvPr/>
        </p:nvSpPr>
        <p:spPr>
          <a:xfrm>
            <a:off x="7450913" y="4048210"/>
            <a:ext cx="2274073" cy="1992340"/>
          </a:xfrm>
          <a:prstGeom prst="mathMultiply">
            <a:avLst>
              <a:gd name="adj1" fmla="val 13941"/>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ドーナツ 9"/>
          <p:cNvSpPr/>
          <p:nvPr/>
        </p:nvSpPr>
        <p:spPr>
          <a:xfrm>
            <a:off x="2723320" y="3128115"/>
            <a:ext cx="2274073" cy="2210463"/>
          </a:xfrm>
          <a:prstGeom prst="donut">
            <a:avLst>
              <a:gd name="adj" fmla="val 18877"/>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943540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tx1"/>
                </a:solidFill>
              </a:rPr>
              <a:t>今後の課題</a:t>
            </a:r>
            <a:endParaRPr kumimoji="1" lang="ja-JP" altLang="en-US" dirty="0">
              <a:solidFill>
                <a:schemeClr val="tx1"/>
              </a:solidFill>
            </a:endParaRPr>
          </a:p>
        </p:txBody>
      </p:sp>
      <p:sp>
        <p:nvSpPr>
          <p:cNvPr id="3" name="コンテンツ プレースホルダー 2"/>
          <p:cNvSpPr>
            <a:spLocks noGrp="1"/>
          </p:cNvSpPr>
          <p:nvPr>
            <p:ph idx="1"/>
          </p:nvPr>
        </p:nvSpPr>
        <p:spPr>
          <a:xfrm>
            <a:off x="1154083" y="1988609"/>
            <a:ext cx="10058400" cy="4023360"/>
          </a:xfrm>
        </p:spPr>
        <p:txBody>
          <a:bodyPr>
            <a:normAutofit/>
          </a:bodyPr>
          <a:lstStyle/>
          <a:p>
            <a:pPr>
              <a:buFont typeface="Wingdings" panose="05000000000000000000" pitchFamily="2" charset="2"/>
              <a:buChar char="u"/>
            </a:pPr>
            <a:r>
              <a:rPr lang="ja-JP" altLang="en-US" sz="3200" dirty="0" smtClean="0">
                <a:solidFill>
                  <a:schemeClr val="tx1"/>
                </a:solidFill>
              </a:rPr>
              <a:t>仮説３より、他の効果的なランキングの型を考える必要がある。</a:t>
            </a:r>
            <a:endParaRPr kumimoji="1" lang="en-US" altLang="ja-JP" sz="3200" dirty="0" smtClean="0">
              <a:solidFill>
                <a:schemeClr val="tx1"/>
              </a:solidFill>
            </a:endParaRPr>
          </a:p>
          <a:p>
            <a:pPr>
              <a:buFont typeface="Wingdings" panose="05000000000000000000" pitchFamily="2" charset="2"/>
              <a:buChar char="u"/>
            </a:pPr>
            <a:r>
              <a:rPr kumimoji="1" lang="ja-JP" altLang="en-US" sz="3200" dirty="0" smtClean="0">
                <a:solidFill>
                  <a:schemeClr val="tx1"/>
                </a:solidFill>
              </a:rPr>
              <a:t>ランキングの要因が</a:t>
            </a:r>
            <a:r>
              <a:rPr lang="ja-JP" altLang="en-US" sz="3200" dirty="0">
                <a:solidFill>
                  <a:schemeClr val="tx1"/>
                </a:solidFill>
              </a:rPr>
              <a:t>３</a:t>
            </a:r>
            <a:r>
              <a:rPr kumimoji="1" lang="ja-JP" altLang="en-US" sz="3200" dirty="0" smtClean="0">
                <a:solidFill>
                  <a:schemeClr val="tx1"/>
                </a:solidFill>
              </a:rPr>
              <a:t>つ以外にある可能</a:t>
            </a:r>
            <a:r>
              <a:rPr lang="ja-JP" altLang="en-US" sz="3200" dirty="0" smtClean="0">
                <a:solidFill>
                  <a:schemeClr val="tx1"/>
                </a:solidFill>
              </a:rPr>
              <a:t>性が高いため、検討する必要がある。</a:t>
            </a:r>
            <a:endParaRPr kumimoji="1" lang="en-US" altLang="ja-JP" sz="3200" dirty="0" smtClean="0">
              <a:solidFill>
                <a:schemeClr val="tx1"/>
              </a:solidFill>
            </a:endParaRPr>
          </a:p>
          <a:p>
            <a:pPr marL="0" indent="0">
              <a:buNone/>
            </a:pPr>
            <a:endParaRPr lang="en-US" altLang="ja-JP" sz="2800" dirty="0" smtClean="0">
              <a:solidFill>
                <a:schemeClr val="tx1"/>
              </a:solidFill>
            </a:endParaRPr>
          </a:p>
          <a:p>
            <a:pPr>
              <a:buFont typeface="Wingdings" panose="05000000000000000000" pitchFamily="2" charset="2"/>
              <a:buChar char="u"/>
            </a:pPr>
            <a:endParaRPr lang="en-US" altLang="ja-JP" sz="2800" dirty="0">
              <a:solidFill>
                <a:schemeClr val="tx1"/>
              </a:solidFill>
            </a:endParaRPr>
          </a:p>
          <a:p>
            <a:endParaRPr lang="en-US" altLang="ja-JP" sz="2800" dirty="0" smtClean="0">
              <a:solidFill>
                <a:schemeClr val="tx1"/>
              </a:solidFill>
            </a:endParaRPr>
          </a:p>
          <a:p>
            <a:endParaRPr kumimoji="1" lang="en-US" altLang="ja-JP" sz="2800" dirty="0">
              <a:solidFill>
                <a:schemeClr val="tx1"/>
              </a:solidFill>
            </a:endParaRPr>
          </a:p>
          <a:p>
            <a:endParaRPr kumimoji="1" lang="en-US" altLang="ja-JP" sz="2800" dirty="0" smtClean="0">
              <a:solidFill>
                <a:schemeClr val="tx1"/>
              </a:solidFill>
            </a:endParaRPr>
          </a:p>
        </p:txBody>
      </p:sp>
      <p:sp>
        <p:nvSpPr>
          <p:cNvPr id="4" name="スライド番号プレースホルダー 3"/>
          <p:cNvSpPr>
            <a:spLocks noGrp="1"/>
          </p:cNvSpPr>
          <p:nvPr>
            <p:ph type="sldNum" sz="quarter" idx="12"/>
          </p:nvPr>
        </p:nvSpPr>
        <p:spPr/>
        <p:txBody>
          <a:bodyPr/>
          <a:lstStyle/>
          <a:p>
            <a:fld id="{2D4E4668-AD62-4311-9B9F-4FF1402991B6}" type="slidenum">
              <a:rPr kumimoji="1" lang="ja-JP" altLang="en-US" smtClean="0"/>
              <a:t>54</a:t>
            </a:fld>
            <a:endParaRPr kumimoji="1" lang="ja-JP" altLang="en-US"/>
          </a:p>
        </p:txBody>
      </p:sp>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53675" y="4519648"/>
            <a:ext cx="818446" cy="818446"/>
          </a:xfrm>
          <a:prstGeom prst="rect">
            <a:avLst/>
          </a:prstGeom>
        </p:spPr>
      </p:pic>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53526" y="4021724"/>
            <a:ext cx="2227886" cy="1990245"/>
          </a:xfrm>
          <a:prstGeom prst="rect">
            <a:avLst/>
          </a:prstGeom>
        </p:spPr>
      </p:pic>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4275" y="4257675"/>
            <a:ext cx="1504950" cy="1504950"/>
          </a:xfrm>
          <a:prstGeom prst="rect">
            <a:avLst/>
          </a:prstGeom>
        </p:spPr>
      </p:pic>
    </p:spTree>
    <p:extLst>
      <p:ext uri="{BB962C8B-B14F-4D97-AF65-F5344CB8AC3E}">
        <p14:creationId xmlns:p14="http://schemas.microsoft.com/office/powerpoint/2010/main" val="210390613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idx="1"/>
          </p:nvPr>
        </p:nvSpPr>
        <p:spPr/>
        <p:txBody>
          <a:bodyPr>
            <a:normAutofit lnSpcReduction="10000"/>
          </a:bodyPr>
          <a:lstStyle/>
          <a:p>
            <a:pPr>
              <a:buFont typeface="Wingdings" panose="05000000000000000000" pitchFamily="2" charset="2"/>
              <a:buChar char="u"/>
            </a:pPr>
            <a:r>
              <a:rPr kumimoji="1" lang="ja-JP" altLang="en-US" sz="3600" dirty="0" smtClean="0">
                <a:solidFill>
                  <a:schemeClr val="tx1"/>
                </a:solidFill>
              </a:rPr>
              <a:t>ＩＴ化で高まる「</a:t>
            </a:r>
            <a:r>
              <a:rPr kumimoji="1" lang="ja-JP" altLang="en-US" sz="3600" dirty="0" smtClean="0">
                <a:solidFill>
                  <a:srgbClr val="FF0000"/>
                </a:solidFill>
              </a:rPr>
              <a:t>周りを見る意識</a:t>
            </a:r>
            <a:r>
              <a:rPr kumimoji="1" lang="ja-JP" altLang="en-US" sz="3600" dirty="0" smtClean="0">
                <a:solidFill>
                  <a:schemeClr val="tx1"/>
                </a:solidFill>
              </a:rPr>
              <a:t>」</a:t>
            </a:r>
            <a:endParaRPr kumimoji="1" lang="en-US" altLang="ja-JP" sz="3600" dirty="0" smtClean="0">
              <a:solidFill>
                <a:schemeClr val="tx1"/>
              </a:solidFill>
            </a:endParaRPr>
          </a:p>
          <a:p>
            <a:pPr>
              <a:buFont typeface="Wingdings" panose="05000000000000000000" pitchFamily="2" charset="2"/>
              <a:buChar char="u"/>
            </a:pPr>
            <a:r>
              <a:rPr kumimoji="1" lang="ja-JP" altLang="en-US" sz="3600" dirty="0" smtClean="0">
                <a:solidFill>
                  <a:schemeClr val="tx1"/>
                </a:solidFill>
              </a:rPr>
              <a:t>同調の時代</a:t>
            </a:r>
            <a:endParaRPr kumimoji="1" lang="en-US" altLang="ja-JP" sz="3600" dirty="0" smtClean="0">
              <a:solidFill>
                <a:schemeClr val="tx1"/>
              </a:solidFill>
            </a:endParaRPr>
          </a:p>
          <a:p>
            <a:pPr indent="0">
              <a:buNone/>
            </a:pPr>
            <a:endParaRPr kumimoji="1" lang="en-US" altLang="ja-JP" sz="3200" dirty="0">
              <a:solidFill>
                <a:srgbClr val="FF0000"/>
              </a:solidFill>
            </a:endParaRPr>
          </a:p>
          <a:p>
            <a:pPr indent="0" algn="ctr">
              <a:buNone/>
            </a:pPr>
            <a:endParaRPr kumimoji="1" lang="en-US" altLang="ja-JP" sz="4400" b="1" dirty="0" smtClean="0">
              <a:solidFill>
                <a:srgbClr val="FF9900"/>
              </a:solidFill>
              <a:effectLst>
                <a:outerShdw blurRad="38100" dist="38100" dir="2700000" algn="tl">
                  <a:srgbClr val="000000">
                    <a:alpha val="43137"/>
                  </a:srgbClr>
                </a:outerShdw>
              </a:effectLst>
            </a:endParaRPr>
          </a:p>
          <a:p>
            <a:pPr indent="0" algn="ctr">
              <a:buNone/>
            </a:pPr>
            <a:r>
              <a:rPr kumimoji="1" lang="ja-JP" altLang="en-US" sz="4400" b="1" dirty="0" smtClean="0">
                <a:solidFill>
                  <a:srgbClr val="FF9900"/>
                </a:solidFill>
                <a:effectLst>
                  <a:outerShdw blurRad="38100" dist="38100" dir="2700000" algn="tl">
                    <a:srgbClr val="000000">
                      <a:alpha val="43137"/>
                    </a:srgbClr>
                  </a:outerShdw>
                </a:effectLst>
              </a:rPr>
              <a:t>ランキングが現代、</a:t>
            </a:r>
            <a:endParaRPr kumimoji="1" lang="en-US" altLang="ja-JP" sz="4400" b="1" dirty="0" smtClean="0">
              <a:solidFill>
                <a:srgbClr val="FF9900"/>
              </a:solidFill>
              <a:effectLst>
                <a:outerShdw blurRad="38100" dist="38100" dir="2700000" algn="tl">
                  <a:srgbClr val="000000">
                    <a:alpha val="43137"/>
                  </a:srgbClr>
                </a:outerShdw>
              </a:effectLst>
            </a:endParaRPr>
          </a:p>
          <a:p>
            <a:pPr indent="0" algn="ctr">
              <a:buNone/>
            </a:pPr>
            <a:r>
              <a:rPr kumimoji="1" lang="ja-JP" altLang="en-US" sz="4400" b="1" dirty="0" smtClean="0">
                <a:solidFill>
                  <a:srgbClr val="FF9900"/>
                </a:solidFill>
                <a:effectLst>
                  <a:outerShdw blurRad="38100" dist="38100" dir="2700000" algn="tl">
                    <a:srgbClr val="000000">
                      <a:alpha val="43137"/>
                    </a:srgbClr>
                  </a:outerShdw>
                </a:effectLst>
              </a:rPr>
              <a:t>そしてこれからの社会で有効</a:t>
            </a:r>
            <a:r>
              <a:rPr lang="ja-JP" altLang="en-US" sz="4400" b="1" dirty="0" smtClean="0">
                <a:solidFill>
                  <a:srgbClr val="FF9900"/>
                </a:solidFill>
                <a:effectLst>
                  <a:outerShdw blurRad="38100" dist="38100" dir="2700000" algn="tl">
                    <a:srgbClr val="000000">
                      <a:alpha val="43137"/>
                    </a:srgbClr>
                  </a:outerShdw>
                </a:effectLst>
              </a:rPr>
              <a:t>！！</a:t>
            </a:r>
            <a:endParaRPr kumimoji="1" lang="ja-JP" altLang="en-US" sz="4400" b="1" dirty="0">
              <a:solidFill>
                <a:srgbClr val="FF9900"/>
              </a:solidFill>
              <a:effectLst>
                <a:outerShdw blurRad="38100" dist="38100" dir="2700000" algn="tl">
                  <a:srgbClr val="000000">
                    <a:alpha val="43137"/>
                  </a:srgbClr>
                </a:outerShdw>
              </a:effectLst>
            </a:endParaRPr>
          </a:p>
        </p:txBody>
      </p:sp>
      <p:sp>
        <p:nvSpPr>
          <p:cNvPr id="8" name="下矢印 7"/>
          <p:cNvSpPr/>
          <p:nvPr/>
        </p:nvSpPr>
        <p:spPr>
          <a:xfrm>
            <a:off x="4635163" y="3205360"/>
            <a:ext cx="2327564" cy="978408"/>
          </a:xfrm>
          <a:prstGeom prst="downArrow">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7" name="Shape 177"/>
          <p:cNvSpPr txBox="1">
            <a:spLocks/>
          </p:cNvSpPr>
          <p:nvPr/>
        </p:nvSpPr>
        <p:spPr>
          <a:xfrm>
            <a:off x="1097279" y="286603"/>
            <a:ext cx="10058399" cy="1450799"/>
          </a:xfrm>
          <a:prstGeom prst="rect">
            <a:avLst/>
          </a:prstGeom>
        </p:spPr>
        <p:txBody>
          <a:bodyPr vert="horz" lIns="91425" tIns="91425" rIns="91425" bIns="91425" rtlCol="0" anchor="b" anchorCtr="0">
            <a:no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pPr>
              <a:spcBef>
                <a:spcPts val="0"/>
              </a:spcBef>
              <a:buClr>
                <a:schemeClr val="dk1"/>
              </a:buClr>
              <a:buSzPct val="25000"/>
              <a:buFont typeface="Arial"/>
              <a:buNone/>
            </a:pPr>
            <a:r>
              <a:rPr lang="ja-JP" altLang="en-US" sz="4400" dirty="0" smtClean="0">
                <a:solidFill>
                  <a:schemeClr val="tx1"/>
                </a:solidFill>
              </a:rPr>
              <a:t>ランキング　</a:t>
            </a:r>
            <a:r>
              <a:rPr lang="en-US" altLang="ja-JP" sz="4400" dirty="0" smtClean="0">
                <a:solidFill>
                  <a:schemeClr val="tx1"/>
                </a:solidFill>
              </a:rPr>
              <a:t>×</a:t>
            </a:r>
            <a:r>
              <a:rPr lang="ja-JP" altLang="en-US" sz="4400" dirty="0" smtClean="0">
                <a:solidFill>
                  <a:schemeClr val="tx1"/>
                </a:solidFill>
              </a:rPr>
              <a:t>　現代</a:t>
            </a:r>
            <a:endParaRPr lang="ja-JP" sz="4400" dirty="0">
              <a:solidFill>
                <a:schemeClr val="tx1"/>
              </a:solidFill>
            </a:endParaRPr>
          </a:p>
        </p:txBody>
      </p:sp>
      <p:sp>
        <p:nvSpPr>
          <p:cNvPr id="2" name="スライド番号プレースホルダー 1"/>
          <p:cNvSpPr>
            <a:spLocks noGrp="1"/>
          </p:cNvSpPr>
          <p:nvPr>
            <p:ph type="sldNum" sz="quarter" idx="12"/>
          </p:nvPr>
        </p:nvSpPr>
        <p:spPr/>
        <p:txBody>
          <a:bodyPr/>
          <a:lstStyle/>
          <a:p>
            <a:fld id="{2D4E4668-AD62-4311-9B9F-4FF1402991B6}" type="slidenum">
              <a:rPr kumimoji="1" lang="ja-JP" altLang="en-US" smtClean="0"/>
              <a:t>55</a:t>
            </a:fld>
            <a:endParaRPr kumimoji="1" lang="ja-JP" altLang="en-US"/>
          </a:p>
        </p:txBody>
      </p:sp>
      <p:pic>
        <p:nvPicPr>
          <p:cNvPr id="4" name="図 3"/>
          <p:cNvPicPr>
            <a:picLocks noChangeAspect="1"/>
          </p:cNvPicPr>
          <p:nvPr/>
        </p:nvPicPr>
        <p:blipFill>
          <a:blip r:embed="rId2"/>
          <a:stretch>
            <a:fillRect/>
          </a:stretch>
        </p:blipFill>
        <p:spPr>
          <a:xfrm>
            <a:off x="7659462" y="1845734"/>
            <a:ext cx="3731075" cy="1097375"/>
          </a:xfrm>
          <a:prstGeom prst="rect">
            <a:avLst/>
          </a:prstGeom>
        </p:spPr>
      </p:pic>
      <p:sp>
        <p:nvSpPr>
          <p:cNvPr id="5" name="正方形/長方形 4"/>
          <p:cNvSpPr/>
          <p:nvPr/>
        </p:nvSpPr>
        <p:spPr>
          <a:xfrm>
            <a:off x="655320" y="6488458"/>
            <a:ext cx="12070080" cy="307777"/>
          </a:xfrm>
          <a:prstGeom prst="rect">
            <a:avLst/>
          </a:prstGeom>
        </p:spPr>
        <p:txBody>
          <a:bodyPr wrap="square">
            <a:spAutoFit/>
          </a:bodyPr>
          <a:lstStyle/>
          <a:p>
            <a:r>
              <a:rPr lang="ja-JP" altLang="ja-JP" sz="1400" dirty="0">
                <a:solidFill>
                  <a:schemeClr val="bg1"/>
                </a:solidFill>
              </a:rPr>
              <a:t>野村総合研究所</a:t>
            </a:r>
            <a:r>
              <a:rPr lang="en-US" altLang="ja-JP" sz="1400" dirty="0">
                <a:solidFill>
                  <a:schemeClr val="bg1"/>
                </a:solidFill>
              </a:rPr>
              <a:t> </a:t>
            </a:r>
            <a:r>
              <a:rPr lang="ja-JP" altLang="ja-JP" sz="1400" dirty="0">
                <a:solidFill>
                  <a:schemeClr val="bg1"/>
                </a:solidFill>
              </a:rPr>
              <a:t>消費者マーケティングチーム</a:t>
            </a:r>
            <a:r>
              <a:rPr lang="en-US" altLang="ja-JP" sz="1400" dirty="0">
                <a:solidFill>
                  <a:schemeClr val="bg1"/>
                </a:solidFill>
              </a:rPr>
              <a:t>(2007</a:t>
            </a:r>
            <a:r>
              <a:rPr lang="ja-JP" altLang="en-US" sz="1400" dirty="0">
                <a:solidFill>
                  <a:schemeClr val="bg1"/>
                </a:solidFill>
              </a:rPr>
              <a:t>年</a:t>
            </a:r>
            <a:r>
              <a:rPr lang="en-US" altLang="ja-JP" sz="1400" dirty="0">
                <a:solidFill>
                  <a:schemeClr val="bg1"/>
                </a:solidFill>
              </a:rPr>
              <a:t>)『</a:t>
            </a:r>
            <a:r>
              <a:rPr lang="ja-JP" altLang="ja-JP" sz="1400" dirty="0">
                <a:solidFill>
                  <a:schemeClr val="bg1"/>
                </a:solidFill>
              </a:rPr>
              <a:t>大衆化するI</a:t>
            </a:r>
            <a:r>
              <a:rPr lang="en-US" altLang="ja-JP" sz="1400" dirty="0">
                <a:solidFill>
                  <a:schemeClr val="bg1"/>
                </a:solidFill>
              </a:rPr>
              <a:t>T</a:t>
            </a:r>
            <a:r>
              <a:rPr lang="ja-JP" altLang="ja-JP" sz="1400" dirty="0">
                <a:solidFill>
                  <a:schemeClr val="bg1"/>
                </a:solidFill>
              </a:rPr>
              <a:t> </a:t>
            </a:r>
            <a:r>
              <a:rPr lang="ja-JP" altLang="en-US" sz="1400" dirty="0">
                <a:solidFill>
                  <a:schemeClr val="bg1"/>
                </a:solidFill>
              </a:rPr>
              <a:t>消費</a:t>
            </a:r>
            <a:r>
              <a:rPr lang="en-US" altLang="ja-JP" sz="1400" dirty="0" smtClean="0">
                <a:solidFill>
                  <a:schemeClr val="bg1"/>
                </a:solidFill>
              </a:rPr>
              <a:t>』</a:t>
            </a:r>
            <a:r>
              <a:rPr lang="en-US" altLang="zh-TW" sz="1400" dirty="0" smtClean="0">
                <a:solidFill>
                  <a:schemeClr val="bg1"/>
                </a:solidFill>
                <a:latin typeface="HGPｺﾞｼｯｸE" panose="020B0900000000000000" pitchFamily="50" charset="-128"/>
                <a:ea typeface="HGPｺﾞｼｯｸE" panose="020B0900000000000000" pitchFamily="50" charset="-128"/>
              </a:rPr>
              <a:t>2015/03/02 </a:t>
            </a:r>
            <a:r>
              <a:rPr lang="zh-TW" altLang="en-US" sz="1400" dirty="0">
                <a:solidFill>
                  <a:schemeClr val="bg1"/>
                </a:solidFill>
                <a:latin typeface="HGPｺﾞｼｯｸE" panose="020B0900000000000000" pitchFamily="50" charset="-128"/>
                <a:ea typeface="HGPｺﾞｼｯｸE" panose="020B0900000000000000" pitchFamily="50" charset="-128"/>
              </a:rPr>
              <a:t>日経ＭＪ（流通新聞）</a:t>
            </a:r>
            <a:r>
              <a:rPr lang="zh-TW" altLang="en-US" sz="1400" dirty="0">
                <a:solidFill>
                  <a:schemeClr val="bg1"/>
                </a:solidFill>
              </a:rPr>
              <a:t>（</a:t>
            </a:r>
            <a:r>
              <a:rPr lang="zh-TW" altLang="en-US" sz="1400" dirty="0">
                <a:solidFill>
                  <a:schemeClr val="bg1"/>
                </a:solidFill>
                <a:latin typeface="HGPｺﾞｼｯｸE" panose="020B0900000000000000" pitchFamily="50" charset="-128"/>
                <a:ea typeface="HGPｺﾞｼｯｸE" panose="020B0900000000000000" pitchFamily="50" charset="-128"/>
              </a:rPr>
              <a:t>編集委員　石鍋仁美</a:t>
            </a:r>
            <a:r>
              <a:rPr lang="zh-TW" altLang="en-US" sz="1400" dirty="0">
                <a:solidFill>
                  <a:schemeClr val="bg1"/>
                </a:solidFill>
              </a:rPr>
              <a:t>）</a:t>
            </a:r>
            <a:r>
              <a:rPr lang="ja-JP" altLang="en-US" sz="1400" dirty="0">
                <a:solidFill>
                  <a:schemeClr val="bg1"/>
                </a:solidFill>
              </a:rPr>
              <a:t>　　</a:t>
            </a:r>
          </a:p>
        </p:txBody>
      </p:sp>
    </p:spTree>
    <p:extLst>
      <p:ext uri="{BB962C8B-B14F-4D97-AF65-F5344CB8AC3E}">
        <p14:creationId xmlns:p14="http://schemas.microsoft.com/office/powerpoint/2010/main" val="1570855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435">
                                          <p:stCondLst>
                                            <p:cond delay="0"/>
                                          </p:stCondLst>
                                        </p:cTn>
                                        <p:tgtEl>
                                          <p:spTgt spid="3">
                                            <p:txEl>
                                              <p:pRg st="0" end="0"/>
                                            </p:txEl>
                                          </p:spTgt>
                                        </p:tgtEl>
                                      </p:cBhvr>
                                    </p:animEffect>
                                    <p:anim calcmode="lin" valueType="num">
                                      <p:cBhvr>
                                        <p:cTn id="14" dur="1367"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5" dur="498"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6" dur="498" tmFilter="0, 0; 0.125,0.2665; 0.25,0.4; 0.375,0.465; 0.5,0.5;  0.625,0.535; 0.75,0.6; 0.875,0.7335; 1,1">
                                          <p:stCondLst>
                                            <p:cond delay="498"/>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7" dur="249" tmFilter="0, 0; 0.125,0.2665; 0.25,0.4; 0.375,0.465; 0.5,0.5;  0.625,0.535; 0.75,0.6; 0.875,0.7335; 1,1">
                                          <p:stCondLst>
                                            <p:cond delay="993"/>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8" dur="123" tmFilter="0, 0; 0.125,0.2665; 0.25,0.4; 0.375,0.465; 0.5,0.5;  0.625,0.535; 0.75,0.6; 0.875,0.7335; 1,1">
                                          <p:stCondLst>
                                            <p:cond delay="1242"/>
                                          </p:stCondLst>
                                        </p:cTn>
                                        <p:tgtEl>
                                          <p:spTgt spid="3">
                                            <p:txEl>
                                              <p:pRg st="0" end="0"/>
                                            </p:txEl>
                                          </p:spTgt>
                                        </p:tgtEl>
                                        <p:attrNameLst>
                                          <p:attrName>ppt_y</p:attrName>
                                        </p:attrNameLst>
                                      </p:cBhvr>
                                      <p:tavLst>
                                        <p:tav tm="0" fmla="#ppt_y-sin(pi*$)/81">
                                          <p:val>
                                            <p:fltVal val="0"/>
                                          </p:val>
                                        </p:tav>
                                        <p:tav tm="100000">
                                          <p:val>
                                            <p:fltVal val="1"/>
                                          </p:val>
                                        </p:tav>
                                      </p:tavLst>
                                    </p:anim>
                                    <p:animScale>
                                      <p:cBhvr>
                                        <p:cTn id="19" dur="20">
                                          <p:stCondLst>
                                            <p:cond delay="487"/>
                                          </p:stCondLst>
                                        </p:cTn>
                                        <p:tgtEl>
                                          <p:spTgt spid="3">
                                            <p:txEl>
                                              <p:pRg st="0" end="0"/>
                                            </p:txEl>
                                          </p:spTgt>
                                        </p:tgtEl>
                                      </p:cBhvr>
                                      <p:to x="100000" y="60000"/>
                                    </p:animScale>
                                    <p:animScale>
                                      <p:cBhvr>
                                        <p:cTn id="20" dur="124" decel="50000">
                                          <p:stCondLst>
                                            <p:cond delay="507"/>
                                          </p:stCondLst>
                                        </p:cTn>
                                        <p:tgtEl>
                                          <p:spTgt spid="3">
                                            <p:txEl>
                                              <p:pRg st="0" end="0"/>
                                            </p:txEl>
                                          </p:spTgt>
                                        </p:tgtEl>
                                      </p:cBhvr>
                                      <p:to x="100000" y="100000"/>
                                    </p:animScale>
                                    <p:animScale>
                                      <p:cBhvr>
                                        <p:cTn id="21" dur="20">
                                          <p:stCondLst>
                                            <p:cond delay="984"/>
                                          </p:stCondLst>
                                        </p:cTn>
                                        <p:tgtEl>
                                          <p:spTgt spid="3">
                                            <p:txEl>
                                              <p:pRg st="0" end="0"/>
                                            </p:txEl>
                                          </p:spTgt>
                                        </p:tgtEl>
                                      </p:cBhvr>
                                      <p:to x="100000" y="80000"/>
                                    </p:animScale>
                                    <p:animScale>
                                      <p:cBhvr>
                                        <p:cTn id="22" dur="124" decel="50000">
                                          <p:stCondLst>
                                            <p:cond delay="1004"/>
                                          </p:stCondLst>
                                        </p:cTn>
                                        <p:tgtEl>
                                          <p:spTgt spid="3">
                                            <p:txEl>
                                              <p:pRg st="0" end="0"/>
                                            </p:txEl>
                                          </p:spTgt>
                                        </p:tgtEl>
                                      </p:cBhvr>
                                      <p:to x="100000" y="100000"/>
                                    </p:animScale>
                                    <p:animScale>
                                      <p:cBhvr>
                                        <p:cTn id="23" dur="20">
                                          <p:stCondLst>
                                            <p:cond delay="1231"/>
                                          </p:stCondLst>
                                        </p:cTn>
                                        <p:tgtEl>
                                          <p:spTgt spid="3">
                                            <p:txEl>
                                              <p:pRg st="0" end="0"/>
                                            </p:txEl>
                                          </p:spTgt>
                                        </p:tgtEl>
                                      </p:cBhvr>
                                      <p:to x="100000" y="90000"/>
                                    </p:animScale>
                                    <p:animScale>
                                      <p:cBhvr>
                                        <p:cTn id="24" dur="124" decel="50000">
                                          <p:stCondLst>
                                            <p:cond delay="1251"/>
                                          </p:stCondLst>
                                        </p:cTn>
                                        <p:tgtEl>
                                          <p:spTgt spid="3">
                                            <p:txEl>
                                              <p:pRg st="0" end="0"/>
                                            </p:txEl>
                                          </p:spTgt>
                                        </p:tgtEl>
                                      </p:cBhvr>
                                      <p:to x="100000" y="100000"/>
                                    </p:animScale>
                                    <p:animScale>
                                      <p:cBhvr>
                                        <p:cTn id="25" dur="20">
                                          <p:stCondLst>
                                            <p:cond delay="1356"/>
                                          </p:stCondLst>
                                        </p:cTn>
                                        <p:tgtEl>
                                          <p:spTgt spid="3">
                                            <p:txEl>
                                              <p:pRg st="0" end="0"/>
                                            </p:txEl>
                                          </p:spTgt>
                                        </p:tgtEl>
                                      </p:cBhvr>
                                      <p:to x="100000" y="95000"/>
                                    </p:animScale>
                                    <p:animScale>
                                      <p:cBhvr>
                                        <p:cTn id="26" dur="124" decel="50000">
                                          <p:stCondLst>
                                            <p:cond delay="1376"/>
                                          </p:stCondLst>
                                        </p:cTn>
                                        <p:tgtEl>
                                          <p:spTgt spid="3">
                                            <p:txEl>
                                              <p:pRg st="0" end="0"/>
                                            </p:txEl>
                                          </p:spTgt>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wipe(down)">
                                      <p:cBhvr>
                                        <p:cTn id="31" dur="435">
                                          <p:stCondLst>
                                            <p:cond delay="0"/>
                                          </p:stCondLst>
                                        </p:cTn>
                                        <p:tgtEl>
                                          <p:spTgt spid="3">
                                            <p:txEl>
                                              <p:pRg st="1" end="1"/>
                                            </p:txEl>
                                          </p:spTgt>
                                        </p:tgtEl>
                                      </p:cBhvr>
                                    </p:animEffect>
                                    <p:anim calcmode="lin" valueType="num">
                                      <p:cBhvr>
                                        <p:cTn id="32" dur="1367"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3" dur="498"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4" dur="498" tmFilter="0, 0; 0.125,0.2665; 0.25,0.4; 0.375,0.465; 0.5,0.5;  0.625,0.535; 0.75,0.6; 0.875,0.7335; 1,1">
                                          <p:stCondLst>
                                            <p:cond delay="498"/>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5" dur="249" tmFilter="0, 0; 0.125,0.2665; 0.25,0.4; 0.375,0.465; 0.5,0.5;  0.625,0.535; 0.75,0.6; 0.875,0.7335; 1,1">
                                          <p:stCondLst>
                                            <p:cond delay="993"/>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6" dur="123" tmFilter="0, 0; 0.125,0.2665; 0.25,0.4; 0.375,0.465; 0.5,0.5;  0.625,0.535; 0.75,0.6; 0.875,0.7335; 1,1">
                                          <p:stCondLst>
                                            <p:cond delay="1242"/>
                                          </p:stCondLst>
                                        </p:cTn>
                                        <p:tgtEl>
                                          <p:spTgt spid="3">
                                            <p:txEl>
                                              <p:pRg st="1" end="1"/>
                                            </p:txEl>
                                          </p:spTgt>
                                        </p:tgtEl>
                                        <p:attrNameLst>
                                          <p:attrName>ppt_y</p:attrName>
                                        </p:attrNameLst>
                                      </p:cBhvr>
                                      <p:tavLst>
                                        <p:tav tm="0" fmla="#ppt_y-sin(pi*$)/81">
                                          <p:val>
                                            <p:fltVal val="0"/>
                                          </p:val>
                                        </p:tav>
                                        <p:tav tm="100000">
                                          <p:val>
                                            <p:fltVal val="1"/>
                                          </p:val>
                                        </p:tav>
                                      </p:tavLst>
                                    </p:anim>
                                    <p:animScale>
                                      <p:cBhvr>
                                        <p:cTn id="37" dur="20">
                                          <p:stCondLst>
                                            <p:cond delay="487"/>
                                          </p:stCondLst>
                                        </p:cTn>
                                        <p:tgtEl>
                                          <p:spTgt spid="3">
                                            <p:txEl>
                                              <p:pRg st="1" end="1"/>
                                            </p:txEl>
                                          </p:spTgt>
                                        </p:tgtEl>
                                      </p:cBhvr>
                                      <p:to x="100000" y="60000"/>
                                    </p:animScale>
                                    <p:animScale>
                                      <p:cBhvr>
                                        <p:cTn id="38" dur="124" decel="50000">
                                          <p:stCondLst>
                                            <p:cond delay="507"/>
                                          </p:stCondLst>
                                        </p:cTn>
                                        <p:tgtEl>
                                          <p:spTgt spid="3">
                                            <p:txEl>
                                              <p:pRg st="1" end="1"/>
                                            </p:txEl>
                                          </p:spTgt>
                                        </p:tgtEl>
                                      </p:cBhvr>
                                      <p:to x="100000" y="100000"/>
                                    </p:animScale>
                                    <p:animScale>
                                      <p:cBhvr>
                                        <p:cTn id="39" dur="20">
                                          <p:stCondLst>
                                            <p:cond delay="984"/>
                                          </p:stCondLst>
                                        </p:cTn>
                                        <p:tgtEl>
                                          <p:spTgt spid="3">
                                            <p:txEl>
                                              <p:pRg st="1" end="1"/>
                                            </p:txEl>
                                          </p:spTgt>
                                        </p:tgtEl>
                                      </p:cBhvr>
                                      <p:to x="100000" y="80000"/>
                                    </p:animScale>
                                    <p:animScale>
                                      <p:cBhvr>
                                        <p:cTn id="40" dur="124" decel="50000">
                                          <p:stCondLst>
                                            <p:cond delay="1004"/>
                                          </p:stCondLst>
                                        </p:cTn>
                                        <p:tgtEl>
                                          <p:spTgt spid="3">
                                            <p:txEl>
                                              <p:pRg st="1" end="1"/>
                                            </p:txEl>
                                          </p:spTgt>
                                        </p:tgtEl>
                                      </p:cBhvr>
                                      <p:to x="100000" y="100000"/>
                                    </p:animScale>
                                    <p:animScale>
                                      <p:cBhvr>
                                        <p:cTn id="41" dur="20">
                                          <p:stCondLst>
                                            <p:cond delay="1231"/>
                                          </p:stCondLst>
                                        </p:cTn>
                                        <p:tgtEl>
                                          <p:spTgt spid="3">
                                            <p:txEl>
                                              <p:pRg st="1" end="1"/>
                                            </p:txEl>
                                          </p:spTgt>
                                        </p:tgtEl>
                                      </p:cBhvr>
                                      <p:to x="100000" y="90000"/>
                                    </p:animScale>
                                    <p:animScale>
                                      <p:cBhvr>
                                        <p:cTn id="42" dur="124" decel="50000">
                                          <p:stCondLst>
                                            <p:cond delay="1251"/>
                                          </p:stCondLst>
                                        </p:cTn>
                                        <p:tgtEl>
                                          <p:spTgt spid="3">
                                            <p:txEl>
                                              <p:pRg st="1" end="1"/>
                                            </p:txEl>
                                          </p:spTgt>
                                        </p:tgtEl>
                                      </p:cBhvr>
                                      <p:to x="100000" y="100000"/>
                                    </p:animScale>
                                    <p:animScale>
                                      <p:cBhvr>
                                        <p:cTn id="43" dur="20">
                                          <p:stCondLst>
                                            <p:cond delay="1356"/>
                                          </p:stCondLst>
                                        </p:cTn>
                                        <p:tgtEl>
                                          <p:spTgt spid="3">
                                            <p:txEl>
                                              <p:pRg st="1" end="1"/>
                                            </p:txEl>
                                          </p:spTgt>
                                        </p:tgtEl>
                                      </p:cBhvr>
                                      <p:to x="100000" y="95000"/>
                                    </p:animScale>
                                    <p:animScale>
                                      <p:cBhvr>
                                        <p:cTn id="44" dur="124" decel="50000">
                                          <p:stCondLst>
                                            <p:cond delay="1376"/>
                                          </p:stCondLst>
                                        </p:cTn>
                                        <p:tgtEl>
                                          <p:spTgt spid="3">
                                            <p:txEl>
                                              <p:pRg st="1" end="1"/>
                                            </p:txEl>
                                          </p:spTgt>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3">
                                            <p:txEl>
                                              <p:pRg st="4" end="4"/>
                                            </p:txEl>
                                          </p:spTgt>
                                        </p:tgtEl>
                                        <p:attrNameLst>
                                          <p:attrName>style.visibility</p:attrName>
                                        </p:attrNameLst>
                                      </p:cBhvr>
                                      <p:to>
                                        <p:strVal val="visible"/>
                                      </p:to>
                                    </p:set>
                                    <p:animEffect transition="in" filter="wipe(down)">
                                      <p:cBhvr>
                                        <p:cTn id="49" dur="435">
                                          <p:stCondLst>
                                            <p:cond delay="0"/>
                                          </p:stCondLst>
                                        </p:cTn>
                                        <p:tgtEl>
                                          <p:spTgt spid="3">
                                            <p:txEl>
                                              <p:pRg st="4" end="4"/>
                                            </p:txEl>
                                          </p:spTgt>
                                        </p:tgtEl>
                                      </p:cBhvr>
                                    </p:animEffect>
                                    <p:anim calcmode="lin" valueType="num">
                                      <p:cBhvr>
                                        <p:cTn id="50" dur="1367"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51" dur="498"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52" dur="498" tmFilter="0, 0; 0.125,0.2665; 0.25,0.4; 0.375,0.465; 0.5,0.5;  0.625,0.535; 0.75,0.6; 0.875,0.7335; 1,1">
                                          <p:stCondLst>
                                            <p:cond delay="498"/>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53" dur="249" tmFilter="0, 0; 0.125,0.2665; 0.25,0.4; 0.375,0.465; 0.5,0.5;  0.625,0.535; 0.75,0.6; 0.875,0.7335; 1,1">
                                          <p:stCondLst>
                                            <p:cond delay="993"/>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54" dur="123" tmFilter="0, 0; 0.125,0.2665; 0.25,0.4; 0.375,0.465; 0.5,0.5;  0.625,0.535; 0.75,0.6; 0.875,0.7335; 1,1">
                                          <p:stCondLst>
                                            <p:cond delay="1242"/>
                                          </p:stCondLst>
                                        </p:cTn>
                                        <p:tgtEl>
                                          <p:spTgt spid="3">
                                            <p:txEl>
                                              <p:pRg st="4" end="4"/>
                                            </p:txEl>
                                          </p:spTgt>
                                        </p:tgtEl>
                                        <p:attrNameLst>
                                          <p:attrName>ppt_y</p:attrName>
                                        </p:attrNameLst>
                                      </p:cBhvr>
                                      <p:tavLst>
                                        <p:tav tm="0" fmla="#ppt_y-sin(pi*$)/81">
                                          <p:val>
                                            <p:fltVal val="0"/>
                                          </p:val>
                                        </p:tav>
                                        <p:tav tm="100000">
                                          <p:val>
                                            <p:fltVal val="1"/>
                                          </p:val>
                                        </p:tav>
                                      </p:tavLst>
                                    </p:anim>
                                    <p:animScale>
                                      <p:cBhvr>
                                        <p:cTn id="55" dur="20">
                                          <p:stCondLst>
                                            <p:cond delay="487"/>
                                          </p:stCondLst>
                                        </p:cTn>
                                        <p:tgtEl>
                                          <p:spTgt spid="3">
                                            <p:txEl>
                                              <p:pRg st="4" end="4"/>
                                            </p:txEl>
                                          </p:spTgt>
                                        </p:tgtEl>
                                      </p:cBhvr>
                                      <p:to x="100000" y="60000"/>
                                    </p:animScale>
                                    <p:animScale>
                                      <p:cBhvr>
                                        <p:cTn id="56" dur="124" decel="50000">
                                          <p:stCondLst>
                                            <p:cond delay="507"/>
                                          </p:stCondLst>
                                        </p:cTn>
                                        <p:tgtEl>
                                          <p:spTgt spid="3">
                                            <p:txEl>
                                              <p:pRg st="4" end="4"/>
                                            </p:txEl>
                                          </p:spTgt>
                                        </p:tgtEl>
                                      </p:cBhvr>
                                      <p:to x="100000" y="100000"/>
                                    </p:animScale>
                                    <p:animScale>
                                      <p:cBhvr>
                                        <p:cTn id="57" dur="20">
                                          <p:stCondLst>
                                            <p:cond delay="984"/>
                                          </p:stCondLst>
                                        </p:cTn>
                                        <p:tgtEl>
                                          <p:spTgt spid="3">
                                            <p:txEl>
                                              <p:pRg st="4" end="4"/>
                                            </p:txEl>
                                          </p:spTgt>
                                        </p:tgtEl>
                                      </p:cBhvr>
                                      <p:to x="100000" y="80000"/>
                                    </p:animScale>
                                    <p:animScale>
                                      <p:cBhvr>
                                        <p:cTn id="58" dur="124" decel="50000">
                                          <p:stCondLst>
                                            <p:cond delay="1004"/>
                                          </p:stCondLst>
                                        </p:cTn>
                                        <p:tgtEl>
                                          <p:spTgt spid="3">
                                            <p:txEl>
                                              <p:pRg st="4" end="4"/>
                                            </p:txEl>
                                          </p:spTgt>
                                        </p:tgtEl>
                                      </p:cBhvr>
                                      <p:to x="100000" y="100000"/>
                                    </p:animScale>
                                    <p:animScale>
                                      <p:cBhvr>
                                        <p:cTn id="59" dur="20">
                                          <p:stCondLst>
                                            <p:cond delay="1231"/>
                                          </p:stCondLst>
                                        </p:cTn>
                                        <p:tgtEl>
                                          <p:spTgt spid="3">
                                            <p:txEl>
                                              <p:pRg st="4" end="4"/>
                                            </p:txEl>
                                          </p:spTgt>
                                        </p:tgtEl>
                                      </p:cBhvr>
                                      <p:to x="100000" y="90000"/>
                                    </p:animScale>
                                    <p:animScale>
                                      <p:cBhvr>
                                        <p:cTn id="60" dur="124" decel="50000">
                                          <p:stCondLst>
                                            <p:cond delay="1251"/>
                                          </p:stCondLst>
                                        </p:cTn>
                                        <p:tgtEl>
                                          <p:spTgt spid="3">
                                            <p:txEl>
                                              <p:pRg st="4" end="4"/>
                                            </p:txEl>
                                          </p:spTgt>
                                        </p:tgtEl>
                                      </p:cBhvr>
                                      <p:to x="100000" y="100000"/>
                                    </p:animScale>
                                    <p:animScale>
                                      <p:cBhvr>
                                        <p:cTn id="61" dur="20">
                                          <p:stCondLst>
                                            <p:cond delay="1356"/>
                                          </p:stCondLst>
                                        </p:cTn>
                                        <p:tgtEl>
                                          <p:spTgt spid="3">
                                            <p:txEl>
                                              <p:pRg st="4" end="4"/>
                                            </p:txEl>
                                          </p:spTgt>
                                        </p:tgtEl>
                                      </p:cBhvr>
                                      <p:to x="100000" y="95000"/>
                                    </p:animScale>
                                    <p:animScale>
                                      <p:cBhvr>
                                        <p:cTn id="62" dur="124" decel="50000">
                                          <p:stCondLst>
                                            <p:cond delay="1376"/>
                                          </p:stCondLst>
                                        </p:cTn>
                                        <p:tgtEl>
                                          <p:spTgt spid="3">
                                            <p:txEl>
                                              <p:pRg st="4" end="4"/>
                                            </p:txEl>
                                          </p:spTgt>
                                        </p:tgtEl>
                                      </p:cBhvr>
                                      <p:to x="100000" y="100000"/>
                                    </p:animScale>
                                  </p:childTnLst>
                                </p:cTn>
                              </p:par>
                              <p:par>
                                <p:cTn id="63" presetID="26" presetClass="entr" presetSubtype="0" fill="hold" nodeType="withEffect">
                                  <p:stCondLst>
                                    <p:cond delay="0"/>
                                  </p:stCondLst>
                                  <p:childTnLst>
                                    <p:set>
                                      <p:cBhvr>
                                        <p:cTn id="64" dur="1" fill="hold">
                                          <p:stCondLst>
                                            <p:cond delay="0"/>
                                          </p:stCondLst>
                                        </p:cTn>
                                        <p:tgtEl>
                                          <p:spTgt spid="3">
                                            <p:txEl>
                                              <p:pRg st="5" end="5"/>
                                            </p:txEl>
                                          </p:spTgt>
                                        </p:tgtEl>
                                        <p:attrNameLst>
                                          <p:attrName>style.visibility</p:attrName>
                                        </p:attrNameLst>
                                      </p:cBhvr>
                                      <p:to>
                                        <p:strVal val="visible"/>
                                      </p:to>
                                    </p:set>
                                    <p:animEffect transition="in" filter="wipe(down)">
                                      <p:cBhvr>
                                        <p:cTn id="65" dur="435">
                                          <p:stCondLst>
                                            <p:cond delay="0"/>
                                          </p:stCondLst>
                                        </p:cTn>
                                        <p:tgtEl>
                                          <p:spTgt spid="3">
                                            <p:txEl>
                                              <p:pRg st="5" end="5"/>
                                            </p:txEl>
                                          </p:spTgt>
                                        </p:tgtEl>
                                      </p:cBhvr>
                                    </p:animEffect>
                                    <p:anim calcmode="lin" valueType="num">
                                      <p:cBhvr>
                                        <p:cTn id="66" dur="1367"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67" dur="498"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68" dur="498" tmFilter="0, 0; 0.125,0.2665; 0.25,0.4; 0.375,0.465; 0.5,0.5;  0.625,0.535; 0.75,0.6; 0.875,0.7335; 1,1">
                                          <p:stCondLst>
                                            <p:cond delay="498"/>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69" dur="249" tmFilter="0, 0; 0.125,0.2665; 0.25,0.4; 0.375,0.465; 0.5,0.5;  0.625,0.535; 0.75,0.6; 0.875,0.7335; 1,1">
                                          <p:stCondLst>
                                            <p:cond delay="993"/>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70" dur="123" tmFilter="0, 0; 0.125,0.2665; 0.25,0.4; 0.375,0.465; 0.5,0.5;  0.625,0.535; 0.75,0.6; 0.875,0.7335; 1,1">
                                          <p:stCondLst>
                                            <p:cond delay="1242"/>
                                          </p:stCondLst>
                                        </p:cTn>
                                        <p:tgtEl>
                                          <p:spTgt spid="3">
                                            <p:txEl>
                                              <p:pRg st="5" end="5"/>
                                            </p:txEl>
                                          </p:spTgt>
                                        </p:tgtEl>
                                        <p:attrNameLst>
                                          <p:attrName>ppt_y</p:attrName>
                                        </p:attrNameLst>
                                      </p:cBhvr>
                                      <p:tavLst>
                                        <p:tav tm="0" fmla="#ppt_y-sin(pi*$)/81">
                                          <p:val>
                                            <p:fltVal val="0"/>
                                          </p:val>
                                        </p:tav>
                                        <p:tav tm="100000">
                                          <p:val>
                                            <p:fltVal val="1"/>
                                          </p:val>
                                        </p:tav>
                                      </p:tavLst>
                                    </p:anim>
                                    <p:animScale>
                                      <p:cBhvr>
                                        <p:cTn id="71" dur="20">
                                          <p:stCondLst>
                                            <p:cond delay="487"/>
                                          </p:stCondLst>
                                        </p:cTn>
                                        <p:tgtEl>
                                          <p:spTgt spid="3">
                                            <p:txEl>
                                              <p:pRg st="5" end="5"/>
                                            </p:txEl>
                                          </p:spTgt>
                                        </p:tgtEl>
                                      </p:cBhvr>
                                      <p:to x="100000" y="60000"/>
                                    </p:animScale>
                                    <p:animScale>
                                      <p:cBhvr>
                                        <p:cTn id="72" dur="124" decel="50000">
                                          <p:stCondLst>
                                            <p:cond delay="507"/>
                                          </p:stCondLst>
                                        </p:cTn>
                                        <p:tgtEl>
                                          <p:spTgt spid="3">
                                            <p:txEl>
                                              <p:pRg st="5" end="5"/>
                                            </p:txEl>
                                          </p:spTgt>
                                        </p:tgtEl>
                                      </p:cBhvr>
                                      <p:to x="100000" y="100000"/>
                                    </p:animScale>
                                    <p:animScale>
                                      <p:cBhvr>
                                        <p:cTn id="73" dur="20">
                                          <p:stCondLst>
                                            <p:cond delay="984"/>
                                          </p:stCondLst>
                                        </p:cTn>
                                        <p:tgtEl>
                                          <p:spTgt spid="3">
                                            <p:txEl>
                                              <p:pRg st="5" end="5"/>
                                            </p:txEl>
                                          </p:spTgt>
                                        </p:tgtEl>
                                      </p:cBhvr>
                                      <p:to x="100000" y="80000"/>
                                    </p:animScale>
                                    <p:animScale>
                                      <p:cBhvr>
                                        <p:cTn id="74" dur="124" decel="50000">
                                          <p:stCondLst>
                                            <p:cond delay="1004"/>
                                          </p:stCondLst>
                                        </p:cTn>
                                        <p:tgtEl>
                                          <p:spTgt spid="3">
                                            <p:txEl>
                                              <p:pRg st="5" end="5"/>
                                            </p:txEl>
                                          </p:spTgt>
                                        </p:tgtEl>
                                      </p:cBhvr>
                                      <p:to x="100000" y="100000"/>
                                    </p:animScale>
                                    <p:animScale>
                                      <p:cBhvr>
                                        <p:cTn id="75" dur="20">
                                          <p:stCondLst>
                                            <p:cond delay="1231"/>
                                          </p:stCondLst>
                                        </p:cTn>
                                        <p:tgtEl>
                                          <p:spTgt spid="3">
                                            <p:txEl>
                                              <p:pRg st="5" end="5"/>
                                            </p:txEl>
                                          </p:spTgt>
                                        </p:tgtEl>
                                      </p:cBhvr>
                                      <p:to x="100000" y="90000"/>
                                    </p:animScale>
                                    <p:animScale>
                                      <p:cBhvr>
                                        <p:cTn id="76" dur="124" decel="50000">
                                          <p:stCondLst>
                                            <p:cond delay="1251"/>
                                          </p:stCondLst>
                                        </p:cTn>
                                        <p:tgtEl>
                                          <p:spTgt spid="3">
                                            <p:txEl>
                                              <p:pRg st="5" end="5"/>
                                            </p:txEl>
                                          </p:spTgt>
                                        </p:tgtEl>
                                      </p:cBhvr>
                                      <p:to x="100000" y="100000"/>
                                    </p:animScale>
                                    <p:animScale>
                                      <p:cBhvr>
                                        <p:cTn id="77" dur="20">
                                          <p:stCondLst>
                                            <p:cond delay="1356"/>
                                          </p:stCondLst>
                                        </p:cTn>
                                        <p:tgtEl>
                                          <p:spTgt spid="3">
                                            <p:txEl>
                                              <p:pRg st="5" end="5"/>
                                            </p:txEl>
                                          </p:spTgt>
                                        </p:tgtEl>
                                      </p:cBhvr>
                                      <p:to x="100000" y="95000"/>
                                    </p:animScale>
                                    <p:animScale>
                                      <p:cBhvr>
                                        <p:cTn id="78" dur="124" decel="50000">
                                          <p:stCondLst>
                                            <p:cond delay="1376"/>
                                          </p:stCondLst>
                                        </p:cTn>
                                        <p:tgtEl>
                                          <p:spTgt spid="3">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tx1"/>
                </a:solidFill>
              </a:rPr>
              <a:t>参考文献・</a:t>
            </a:r>
            <a:r>
              <a:rPr kumimoji="1" lang="en-US" altLang="ja-JP" dirty="0" smtClean="0">
                <a:solidFill>
                  <a:schemeClr val="tx1"/>
                </a:solidFill>
              </a:rPr>
              <a:t>URL</a:t>
            </a:r>
            <a:r>
              <a:rPr kumimoji="1" lang="ja-JP" altLang="en-US" dirty="0" smtClean="0">
                <a:solidFill>
                  <a:schemeClr val="tx1"/>
                </a:solidFill>
              </a:rPr>
              <a:t>　</a:t>
            </a:r>
            <a:endParaRPr kumimoji="1" lang="ja-JP" altLang="en-US" dirty="0">
              <a:solidFill>
                <a:schemeClr val="tx1"/>
              </a:solidFill>
            </a:endParaRPr>
          </a:p>
        </p:txBody>
      </p:sp>
      <p:sp>
        <p:nvSpPr>
          <p:cNvPr id="3" name="テキスト プレースホルダー 2"/>
          <p:cNvSpPr>
            <a:spLocks noGrp="1"/>
          </p:cNvSpPr>
          <p:nvPr>
            <p:ph idx="1"/>
          </p:nvPr>
        </p:nvSpPr>
        <p:spPr>
          <a:xfrm>
            <a:off x="1154083" y="1893442"/>
            <a:ext cx="10058400" cy="4459733"/>
          </a:xfrm>
        </p:spPr>
        <p:txBody>
          <a:bodyPr>
            <a:noAutofit/>
          </a:bodyPr>
          <a:lstStyle/>
          <a:p>
            <a:pPr marL="0" indent="0">
              <a:buNone/>
            </a:pPr>
            <a:r>
              <a:rPr lang="ja-JP" altLang="en-US" sz="1100" dirty="0" smtClean="0">
                <a:solidFill>
                  <a:schemeClr val="tx1"/>
                </a:solidFill>
              </a:rPr>
              <a:t>加藤</a:t>
            </a:r>
            <a:r>
              <a:rPr lang="ja-JP" altLang="en-US" sz="1100" dirty="0">
                <a:solidFill>
                  <a:schemeClr val="tx1"/>
                </a:solidFill>
              </a:rPr>
              <a:t>昭吉</a:t>
            </a:r>
            <a:r>
              <a:rPr lang="en-US" altLang="ja-JP" sz="1100" dirty="0">
                <a:solidFill>
                  <a:schemeClr val="tx1"/>
                </a:solidFill>
              </a:rPr>
              <a:t>(2005)『</a:t>
            </a:r>
            <a:r>
              <a:rPr lang="ja-JP" altLang="en-US" sz="1100" dirty="0">
                <a:solidFill>
                  <a:schemeClr val="tx1"/>
                </a:solidFill>
              </a:rPr>
              <a:t>「決められない」人の意思決定トレーニング</a:t>
            </a:r>
            <a:r>
              <a:rPr lang="en-US" altLang="ja-JP" sz="1100" dirty="0">
                <a:solidFill>
                  <a:schemeClr val="tx1"/>
                </a:solidFill>
              </a:rPr>
              <a:t>』</a:t>
            </a:r>
            <a:r>
              <a:rPr lang="ja-JP" altLang="en-US" sz="1100" dirty="0">
                <a:solidFill>
                  <a:schemeClr val="tx1"/>
                </a:solidFill>
              </a:rPr>
              <a:t>　日経</a:t>
            </a:r>
            <a:r>
              <a:rPr lang="en-US" altLang="ja-JP" sz="1100" dirty="0">
                <a:solidFill>
                  <a:schemeClr val="tx1"/>
                </a:solidFill>
              </a:rPr>
              <a:t>BP</a:t>
            </a:r>
            <a:r>
              <a:rPr lang="ja-JP" altLang="en-US" sz="1100" dirty="0">
                <a:solidFill>
                  <a:schemeClr val="tx1"/>
                </a:solidFill>
              </a:rPr>
              <a:t>出版センター</a:t>
            </a:r>
            <a:endParaRPr lang="en-US" altLang="ja-JP" sz="1100" dirty="0">
              <a:solidFill>
                <a:schemeClr val="tx1"/>
              </a:solidFill>
            </a:endParaRPr>
          </a:p>
          <a:p>
            <a:pPr marL="0" indent="0">
              <a:buNone/>
            </a:pPr>
            <a:r>
              <a:rPr lang="ja-JP" altLang="en-US" sz="1100" dirty="0">
                <a:solidFill>
                  <a:schemeClr val="tx1"/>
                </a:solidFill>
              </a:rPr>
              <a:t>神山</a:t>
            </a:r>
            <a:r>
              <a:rPr lang="ja-JP" altLang="en-US" sz="1100" dirty="0" smtClean="0">
                <a:solidFill>
                  <a:schemeClr val="tx1"/>
                </a:solidFill>
              </a:rPr>
              <a:t>進</a:t>
            </a:r>
            <a:r>
              <a:rPr lang="en-US" altLang="ja-JP" sz="1100" dirty="0" smtClean="0">
                <a:solidFill>
                  <a:schemeClr val="tx1"/>
                </a:solidFill>
              </a:rPr>
              <a:t>(1997)</a:t>
            </a:r>
            <a:r>
              <a:rPr lang="ja-JP" altLang="en-US" sz="1100" dirty="0" smtClean="0">
                <a:solidFill>
                  <a:schemeClr val="tx1"/>
                </a:solidFill>
              </a:rPr>
              <a:t>「</a:t>
            </a:r>
            <a:r>
              <a:rPr lang="ja-JP" altLang="en-US" sz="1100" dirty="0">
                <a:solidFill>
                  <a:schemeClr val="tx1"/>
                </a:solidFill>
              </a:rPr>
              <a:t>消費者の心理と行動：リスク知覚とマーケティング対応</a:t>
            </a:r>
            <a:r>
              <a:rPr lang="ja-JP" altLang="en-US" sz="1100" dirty="0" smtClean="0">
                <a:solidFill>
                  <a:schemeClr val="tx1"/>
                </a:solidFill>
              </a:rPr>
              <a:t>」</a:t>
            </a:r>
            <a:endParaRPr lang="en-US" altLang="ja-JP" sz="1100" dirty="0" smtClean="0">
              <a:solidFill>
                <a:schemeClr val="tx1"/>
              </a:solidFill>
            </a:endParaRPr>
          </a:p>
          <a:p>
            <a:pPr marL="0" indent="0">
              <a:buNone/>
            </a:pPr>
            <a:r>
              <a:rPr lang="ja-JP" altLang="en-US" sz="1100" dirty="0">
                <a:solidFill>
                  <a:schemeClr val="tx1"/>
                </a:solidFill>
              </a:rPr>
              <a:t>高美鳳アリス、井上哲浩</a:t>
            </a:r>
            <a:r>
              <a:rPr lang="en-US" altLang="ja-JP" sz="1100" dirty="0">
                <a:solidFill>
                  <a:schemeClr val="tx1"/>
                </a:solidFill>
              </a:rPr>
              <a:t>(2008)</a:t>
            </a:r>
            <a:r>
              <a:rPr lang="ja-JP" altLang="en-US" sz="1100" dirty="0">
                <a:solidFill>
                  <a:schemeClr val="tx1"/>
                </a:solidFill>
              </a:rPr>
              <a:t>「ランキング情報の選択行動に与える効果の測定」</a:t>
            </a:r>
            <a:endParaRPr lang="en-US" altLang="ja-JP" sz="1100" dirty="0">
              <a:solidFill>
                <a:schemeClr val="tx1"/>
              </a:solidFill>
            </a:endParaRPr>
          </a:p>
          <a:p>
            <a:pPr marL="0" indent="0">
              <a:buNone/>
            </a:pPr>
            <a:r>
              <a:rPr lang="ja-JP" altLang="en-US" sz="1100" dirty="0" smtClean="0">
                <a:solidFill>
                  <a:schemeClr val="tx1"/>
                </a:solidFill>
              </a:rPr>
              <a:t>佐藤</a:t>
            </a:r>
            <a:r>
              <a:rPr lang="ja-JP" altLang="en-US" sz="1100" dirty="0">
                <a:solidFill>
                  <a:schemeClr val="tx1"/>
                </a:solidFill>
              </a:rPr>
              <a:t>典子</a:t>
            </a:r>
            <a:r>
              <a:rPr lang="en-US" altLang="ja-JP" sz="1100" dirty="0">
                <a:solidFill>
                  <a:schemeClr val="tx1"/>
                </a:solidFill>
              </a:rPr>
              <a:t>(2009)</a:t>
            </a:r>
            <a:r>
              <a:rPr lang="ja-JP" altLang="en-US" sz="1100" dirty="0">
                <a:solidFill>
                  <a:schemeClr val="tx1"/>
                </a:solidFill>
              </a:rPr>
              <a:t>「現代人の社会と心」弘文堂</a:t>
            </a:r>
            <a:endParaRPr lang="en-US" altLang="ja-JP" sz="1100" dirty="0">
              <a:solidFill>
                <a:schemeClr val="tx1"/>
              </a:solidFill>
            </a:endParaRPr>
          </a:p>
          <a:p>
            <a:pPr marL="0" indent="0">
              <a:buNone/>
            </a:pPr>
            <a:r>
              <a:rPr lang="ja-JP" altLang="en-US" sz="1100" dirty="0" smtClean="0">
                <a:solidFill>
                  <a:schemeClr val="tx1"/>
                </a:solidFill>
              </a:rPr>
              <a:t>渋谷昌三</a:t>
            </a:r>
            <a:r>
              <a:rPr lang="en-US" altLang="ja-JP" sz="1100" dirty="0" smtClean="0">
                <a:solidFill>
                  <a:schemeClr val="tx1"/>
                </a:solidFill>
              </a:rPr>
              <a:t>(2003)</a:t>
            </a:r>
            <a:r>
              <a:rPr lang="ja-JP" altLang="en-US" sz="1100" dirty="0" smtClean="0">
                <a:solidFill>
                  <a:schemeClr val="tx1"/>
                </a:solidFill>
              </a:rPr>
              <a:t>「自分</a:t>
            </a:r>
            <a:r>
              <a:rPr lang="ja-JP" altLang="en-US" sz="1100" dirty="0">
                <a:solidFill>
                  <a:schemeClr val="tx1"/>
                </a:solidFill>
              </a:rPr>
              <a:t>がわかる</a:t>
            </a:r>
            <a:r>
              <a:rPr lang="ja-JP" altLang="en-US" sz="1100" dirty="0" smtClean="0">
                <a:solidFill>
                  <a:schemeClr val="tx1"/>
                </a:solidFill>
              </a:rPr>
              <a:t>心理学」</a:t>
            </a:r>
            <a:endParaRPr lang="en-US" altLang="ja-JP" sz="1100" dirty="0" smtClean="0">
              <a:solidFill>
                <a:schemeClr val="tx1"/>
              </a:solidFill>
            </a:endParaRPr>
          </a:p>
          <a:p>
            <a:pPr marL="0" indent="0">
              <a:buNone/>
            </a:pPr>
            <a:r>
              <a:rPr lang="ja-JP" altLang="en-US" sz="1100" dirty="0" smtClean="0">
                <a:solidFill>
                  <a:schemeClr val="tx1"/>
                </a:solidFill>
              </a:rPr>
              <a:t>永井竜之介</a:t>
            </a:r>
            <a:r>
              <a:rPr lang="en-US" altLang="ja-JP" sz="1100" dirty="0" smtClean="0">
                <a:solidFill>
                  <a:schemeClr val="tx1"/>
                </a:solidFill>
              </a:rPr>
              <a:t>(2013)</a:t>
            </a:r>
            <a:r>
              <a:rPr lang="ja-JP" altLang="en-US" sz="1100" dirty="0" smtClean="0">
                <a:solidFill>
                  <a:schemeClr val="tx1"/>
                </a:solidFill>
              </a:rPr>
              <a:t>「</a:t>
            </a:r>
            <a:r>
              <a:rPr lang="ja-JP" altLang="en-US" sz="1100" dirty="0">
                <a:solidFill>
                  <a:schemeClr val="tx1"/>
                </a:solidFill>
              </a:rPr>
              <a:t>マーケティングにおける情報過負荷研究の展開」　</a:t>
            </a:r>
            <a:endParaRPr lang="en-US" altLang="ja-JP" sz="1100" dirty="0" smtClean="0">
              <a:solidFill>
                <a:schemeClr val="tx1"/>
              </a:solidFill>
            </a:endParaRPr>
          </a:p>
          <a:p>
            <a:pPr marL="0" indent="0">
              <a:buNone/>
            </a:pPr>
            <a:r>
              <a:rPr lang="ja-JP" altLang="en-US" sz="1100" dirty="0">
                <a:solidFill>
                  <a:schemeClr val="tx1"/>
                </a:solidFill>
              </a:rPr>
              <a:t>野村総合研究所 消費者マーケティングチーム</a:t>
            </a:r>
            <a:r>
              <a:rPr lang="en-US" altLang="ja-JP" sz="1100" dirty="0">
                <a:solidFill>
                  <a:schemeClr val="tx1"/>
                </a:solidFill>
              </a:rPr>
              <a:t>(2007)</a:t>
            </a:r>
            <a:r>
              <a:rPr lang="ja-JP" altLang="en-US" sz="1100" dirty="0">
                <a:solidFill>
                  <a:schemeClr val="tx1"/>
                </a:solidFill>
              </a:rPr>
              <a:t>「大衆化する</a:t>
            </a:r>
            <a:r>
              <a:rPr lang="en-US" altLang="ja-JP" sz="1100" dirty="0">
                <a:solidFill>
                  <a:schemeClr val="tx1"/>
                </a:solidFill>
              </a:rPr>
              <a:t>IT </a:t>
            </a:r>
            <a:r>
              <a:rPr lang="ja-JP" altLang="en-US" sz="1100" dirty="0">
                <a:solidFill>
                  <a:schemeClr val="tx1"/>
                </a:solidFill>
              </a:rPr>
              <a:t>消費」　東洋経済新報社</a:t>
            </a:r>
            <a:endParaRPr lang="en-US" altLang="ja-JP" sz="1100" dirty="0">
              <a:solidFill>
                <a:schemeClr val="tx1"/>
              </a:solidFill>
            </a:endParaRPr>
          </a:p>
          <a:p>
            <a:pPr marL="0" indent="0">
              <a:buNone/>
            </a:pPr>
            <a:r>
              <a:rPr lang="ja-JP" altLang="en-US" sz="1100" dirty="0" smtClean="0">
                <a:solidFill>
                  <a:schemeClr val="tx1"/>
                </a:solidFill>
              </a:rPr>
              <a:t>フィリップ</a:t>
            </a:r>
            <a:r>
              <a:rPr lang="ja-JP" altLang="en-US" sz="1100" dirty="0">
                <a:solidFill>
                  <a:schemeClr val="tx1"/>
                </a:solidFill>
              </a:rPr>
              <a:t>・コトラー</a:t>
            </a:r>
            <a:r>
              <a:rPr lang="en-US" altLang="ja-JP" sz="1100" dirty="0">
                <a:solidFill>
                  <a:schemeClr val="tx1"/>
                </a:solidFill>
              </a:rPr>
              <a:t>, </a:t>
            </a:r>
            <a:r>
              <a:rPr lang="ja-JP" altLang="en-US" sz="1100" dirty="0">
                <a:solidFill>
                  <a:schemeClr val="tx1"/>
                </a:solidFill>
              </a:rPr>
              <a:t>ケビン・レーン・</a:t>
            </a:r>
            <a:r>
              <a:rPr lang="ja-JP" altLang="en-US" sz="1100" dirty="0" smtClean="0">
                <a:solidFill>
                  <a:schemeClr val="tx1"/>
                </a:solidFill>
              </a:rPr>
              <a:t>ケラー</a:t>
            </a:r>
            <a:r>
              <a:rPr lang="en-US" altLang="ja-JP" sz="1100" dirty="0" smtClean="0">
                <a:solidFill>
                  <a:schemeClr val="tx1"/>
                </a:solidFill>
              </a:rPr>
              <a:t>(2012)</a:t>
            </a:r>
            <a:r>
              <a:rPr lang="ja-JP" altLang="en-US" sz="1100" dirty="0" smtClean="0">
                <a:solidFill>
                  <a:schemeClr val="tx1"/>
                </a:solidFill>
              </a:rPr>
              <a:t>「</a:t>
            </a:r>
            <a:r>
              <a:rPr lang="ja-JP" altLang="en-US" sz="1100" dirty="0">
                <a:solidFill>
                  <a:schemeClr val="tx1"/>
                </a:solidFill>
              </a:rPr>
              <a:t>コトラー＆ケラーのマーケティング・</a:t>
            </a:r>
            <a:r>
              <a:rPr lang="ja-JP" altLang="en-US" sz="1100" dirty="0" smtClean="0">
                <a:solidFill>
                  <a:schemeClr val="tx1"/>
                </a:solidFill>
              </a:rPr>
              <a:t>マネジメント」　ピアソン・エデュケーション</a:t>
            </a:r>
            <a:endParaRPr lang="en-US" altLang="ja-JP" sz="1100" dirty="0" smtClean="0">
              <a:solidFill>
                <a:schemeClr val="tx1"/>
              </a:solidFill>
            </a:endParaRPr>
          </a:p>
          <a:p>
            <a:pPr marL="0" indent="0">
              <a:buNone/>
            </a:pPr>
            <a:r>
              <a:rPr lang="ja-JP" altLang="en-US" sz="1100" dirty="0">
                <a:solidFill>
                  <a:schemeClr val="tx1"/>
                </a:solidFill>
              </a:rPr>
              <a:t>宮崎</a:t>
            </a:r>
            <a:r>
              <a:rPr lang="ja-JP" altLang="en-US" sz="1100" dirty="0" smtClean="0">
                <a:solidFill>
                  <a:schemeClr val="tx1"/>
                </a:solidFill>
              </a:rPr>
              <a:t>哲也</a:t>
            </a:r>
            <a:r>
              <a:rPr lang="en-US" altLang="ja-JP" sz="1100" dirty="0" smtClean="0">
                <a:solidFill>
                  <a:schemeClr val="tx1"/>
                </a:solidFill>
              </a:rPr>
              <a:t>(2010)『</a:t>
            </a:r>
            <a:r>
              <a:rPr lang="ja-JP" altLang="en-US" sz="1100" dirty="0">
                <a:solidFill>
                  <a:schemeClr val="tx1"/>
                </a:solidFill>
              </a:rPr>
              <a:t>最新「消費行動」マーケティングが</a:t>
            </a:r>
            <a:r>
              <a:rPr lang="ja-JP" altLang="en-US" sz="1100" dirty="0" err="1">
                <a:solidFill>
                  <a:schemeClr val="tx1"/>
                </a:solidFill>
              </a:rPr>
              <a:t>よ</a:t>
            </a:r>
            <a:r>
              <a:rPr lang="ja-JP" altLang="en-US" sz="1100" dirty="0">
                <a:solidFill>
                  <a:schemeClr val="tx1"/>
                </a:solidFill>
              </a:rPr>
              <a:t>～</a:t>
            </a:r>
            <a:r>
              <a:rPr lang="ja-JP" altLang="en-US" sz="1100" dirty="0" err="1">
                <a:solidFill>
                  <a:schemeClr val="tx1"/>
                </a:solidFill>
              </a:rPr>
              <a:t>く</a:t>
            </a:r>
            <a:r>
              <a:rPr lang="ja-JP" altLang="en-US" sz="1100" dirty="0">
                <a:solidFill>
                  <a:schemeClr val="tx1"/>
                </a:solidFill>
              </a:rPr>
              <a:t>わかる</a:t>
            </a:r>
            <a:r>
              <a:rPr lang="ja-JP" altLang="en-US" sz="1100" dirty="0" smtClean="0">
                <a:solidFill>
                  <a:schemeClr val="tx1"/>
                </a:solidFill>
              </a:rPr>
              <a:t>本</a:t>
            </a:r>
            <a:r>
              <a:rPr lang="en-US" altLang="ja-JP" sz="1100" dirty="0" smtClean="0">
                <a:solidFill>
                  <a:schemeClr val="tx1"/>
                </a:solidFill>
              </a:rPr>
              <a:t>』</a:t>
            </a:r>
            <a:r>
              <a:rPr lang="ja-JP" altLang="en-US" sz="1100" dirty="0">
                <a:solidFill>
                  <a:schemeClr val="tx1"/>
                </a:solidFill>
              </a:rPr>
              <a:t>　秀和</a:t>
            </a:r>
            <a:r>
              <a:rPr lang="ja-JP" altLang="en-US" sz="1100" dirty="0" smtClean="0">
                <a:solidFill>
                  <a:schemeClr val="tx1"/>
                </a:solidFill>
              </a:rPr>
              <a:t>システム</a:t>
            </a:r>
            <a:endParaRPr lang="en-US" altLang="ja-JP" sz="1100" dirty="0" smtClean="0">
              <a:solidFill>
                <a:schemeClr val="tx1"/>
              </a:solidFill>
            </a:endParaRPr>
          </a:p>
          <a:p>
            <a:pPr marL="0" indent="0">
              <a:buNone/>
            </a:pPr>
            <a:r>
              <a:rPr lang="en-US" altLang="ja-JP" sz="1100" dirty="0" err="1">
                <a:solidFill>
                  <a:schemeClr val="tx1"/>
                </a:solidFill>
                <a:latin typeface="+mj-ea"/>
                <a:ea typeface="+mj-ea"/>
              </a:rPr>
              <a:t>Avermaet,E.V</a:t>
            </a:r>
            <a:r>
              <a:rPr lang="en-US" altLang="ja-JP" sz="1100" dirty="0">
                <a:solidFill>
                  <a:schemeClr val="tx1"/>
                </a:solidFill>
                <a:latin typeface="+mj-ea"/>
                <a:ea typeface="+mj-ea"/>
              </a:rPr>
              <a:t>. (2001). Social influence in small groups, in Introduction to social psychology: A European Perspective Third edition, (</a:t>
            </a:r>
            <a:r>
              <a:rPr lang="en-US" altLang="ja-JP" sz="1100" dirty="0" err="1">
                <a:solidFill>
                  <a:schemeClr val="tx1"/>
                </a:solidFill>
                <a:latin typeface="+mj-ea"/>
                <a:ea typeface="+mj-ea"/>
              </a:rPr>
              <a:t>ed</a:t>
            </a:r>
            <a:r>
              <a:rPr lang="en-US" altLang="ja-JP" sz="1100" dirty="0">
                <a:solidFill>
                  <a:schemeClr val="tx1"/>
                </a:solidFill>
                <a:latin typeface="+mj-ea"/>
                <a:ea typeface="+mj-ea"/>
              </a:rPr>
              <a:t>) </a:t>
            </a:r>
            <a:r>
              <a:rPr lang="en-US" altLang="ja-JP" sz="1100" dirty="0" err="1">
                <a:solidFill>
                  <a:schemeClr val="tx1"/>
                </a:solidFill>
                <a:latin typeface="+mj-ea"/>
                <a:ea typeface="+mj-ea"/>
              </a:rPr>
              <a:t>Hewstone,M</a:t>
            </a:r>
            <a:r>
              <a:rPr lang="en-US" altLang="ja-JP" sz="1100" dirty="0">
                <a:solidFill>
                  <a:schemeClr val="tx1"/>
                </a:solidFill>
                <a:latin typeface="+mj-ea"/>
                <a:ea typeface="+mj-ea"/>
              </a:rPr>
              <a:t>. &amp; </a:t>
            </a:r>
            <a:r>
              <a:rPr lang="en-US" altLang="ja-JP" sz="1100" dirty="0" err="1">
                <a:solidFill>
                  <a:schemeClr val="tx1"/>
                </a:solidFill>
                <a:latin typeface="+mj-ea"/>
                <a:ea typeface="+mj-ea"/>
              </a:rPr>
              <a:t>Stroebe,W</a:t>
            </a:r>
            <a:r>
              <a:rPr lang="en-US" altLang="ja-JP" sz="1100" dirty="0">
                <a:solidFill>
                  <a:schemeClr val="tx1"/>
                </a:solidFill>
                <a:latin typeface="+mj-ea"/>
                <a:ea typeface="+mj-ea"/>
              </a:rPr>
              <a:t>. Oxford, Blackwell Publishing</a:t>
            </a:r>
            <a:r>
              <a:rPr lang="en-US" altLang="ja-JP" sz="1100" dirty="0" smtClean="0">
                <a:solidFill>
                  <a:schemeClr val="tx1"/>
                </a:solidFill>
                <a:latin typeface="+mj-ea"/>
                <a:ea typeface="+mj-ea"/>
              </a:rPr>
              <a:t>.</a:t>
            </a:r>
            <a:endParaRPr lang="en-US" altLang="ja-JP" sz="1100" dirty="0">
              <a:solidFill>
                <a:schemeClr val="tx1"/>
              </a:solidFill>
              <a:latin typeface="+mj-ea"/>
              <a:ea typeface="+mj-ea"/>
            </a:endParaRPr>
          </a:p>
          <a:p>
            <a:pPr marL="0" indent="0">
              <a:buNone/>
            </a:pPr>
            <a:r>
              <a:rPr lang="ja-JP" altLang="en-US" sz="1100" dirty="0">
                <a:solidFill>
                  <a:schemeClr val="tx1"/>
                </a:solidFill>
              </a:rPr>
              <a:t>Ｃ</a:t>
            </a:r>
            <a:r>
              <a:rPr lang="en-US" altLang="ja-JP" sz="1100" dirty="0">
                <a:solidFill>
                  <a:schemeClr val="tx1"/>
                </a:solidFill>
              </a:rPr>
              <a:t>.A.</a:t>
            </a:r>
            <a:r>
              <a:rPr lang="ja-JP" altLang="en-US" sz="1100" dirty="0">
                <a:solidFill>
                  <a:schemeClr val="tx1"/>
                </a:solidFill>
              </a:rPr>
              <a:t>キースラー・</a:t>
            </a:r>
            <a:r>
              <a:rPr lang="en-US" altLang="ja-JP" sz="1100" dirty="0">
                <a:solidFill>
                  <a:schemeClr val="tx1"/>
                </a:solidFill>
              </a:rPr>
              <a:t>S.B.</a:t>
            </a:r>
            <a:r>
              <a:rPr lang="ja-JP" altLang="en-US" sz="1100" dirty="0">
                <a:solidFill>
                  <a:schemeClr val="tx1"/>
                </a:solidFill>
              </a:rPr>
              <a:t>キースラー</a:t>
            </a:r>
            <a:r>
              <a:rPr lang="en-US" altLang="ja-JP" sz="1100" dirty="0">
                <a:solidFill>
                  <a:schemeClr val="tx1"/>
                </a:solidFill>
              </a:rPr>
              <a:t>(1978)</a:t>
            </a:r>
            <a:r>
              <a:rPr lang="ja-JP" altLang="en-US" sz="1100" dirty="0">
                <a:solidFill>
                  <a:schemeClr val="tx1"/>
                </a:solidFill>
              </a:rPr>
              <a:t>「同調性の行動心理」　誠</a:t>
            </a:r>
            <a:r>
              <a:rPr lang="ja-JP" altLang="en-US" sz="1100" dirty="0" smtClean="0">
                <a:solidFill>
                  <a:schemeClr val="tx1"/>
                </a:solidFill>
              </a:rPr>
              <a:t>信書房</a:t>
            </a:r>
            <a:endParaRPr lang="en-US" altLang="ja-JP" sz="1100" dirty="0" smtClean="0">
              <a:solidFill>
                <a:schemeClr val="tx1"/>
              </a:solidFill>
            </a:endParaRPr>
          </a:p>
          <a:p>
            <a:pPr marL="0" indent="0">
              <a:buNone/>
            </a:pPr>
            <a:r>
              <a:rPr lang="ja-JP" altLang="en-US" sz="1100" dirty="0" smtClean="0">
                <a:solidFill>
                  <a:schemeClr val="tx1"/>
                </a:solidFill>
              </a:rPr>
              <a:t>楽天市場</a:t>
            </a:r>
            <a:r>
              <a:rPr lang="ja-JP" altLang="en-US" sz="1100" dirty="0">
                <a:solidFill>
                  <a:schemeClr val="tx1"/>
                </a:solidFill>
              </a:rPr>
              <a:t>　</a:t>
            </a:r>
            <a:r>
              <a:rPr lang="en-US" altLang="ja-JP" sz="1100" dirty="0">
                <a:solidFill>
                  <a:schemeClr val="tx1"/>
                </a:solidFill>
                <a:hlinkClick r:id="rId2"/>
              </a:rPr>
              <a:t>http://www.rakuten.co.jp</a:t>
            </a:r>
            <a:r>
              <a:rPr lang="en-US" altLang="ja-JP" sz="1100" dirty="0" smtClean="0">
                <a:solidFill>
                  <a:schemeClr val="tx1"/>
                </a:solidFill>
                <a:hlinkClick r:id="rId2"/>
              </a:rPr>
              <a:t>/</a:t>
            </a:r>
            <a:endParaRPr lang="en-US" altLang="ja-JP" sz="1100" dirty="0" smtClean="0">
              <a:solidFill>
                <a:schemeClr val="tx1"/>
              </a:solidFill>
            </a:endParaRPr>
          </a:p>
          <a:p>
            <a:pPr marL="0" indent="0">
              <a:buNone/>
            </a:pPr>
            <a:r>
              <a:rPr lang="ja-JP" altLang="en-US" sz="1100" dirty="0" smtClean="0">
                <a:solidFill>
                  <a:schemeClr val="tx1"/>
                </a:solidFill>
              </a:rPr>
              <a:t>＠</a:t>
            </a:r>
            <a:r>
              <a:rPr lang="ja-JP" altLang="en-US" sz="1100" dirty="0">
                <a:solidFill>
                  <a:schemeClr val="tx1"/>
                </a:solidFill>
              </a:rPr>
              <a:t>ｃｏｓｍｅ ランキング　</a:t>
            </a:r>
            <a:r>
              <a:rPr lang="en-US" altLang="ja-JP" sz="1100" dirty="0">
                <a:solidFill>
                  <a:schemeClr val="tx1"/>
                </a:solidFill>
              </a:rPr>
              <a:t>http://www.rakuten.co.jp/</a:t>
            </a:r>
          </a:p>
          <a:p>
            <a:endParaRPr lang="ja-JP" altLang="en-US" sz="1100" dirty="0">
              <a:solidFill>
                <a:schemeClr val="tx1"/>
              </a:solidFill>
            </a:endParaRPr>
          </a:p>
          <a:p>
            <a:endParaRPr lang="en-US" altLang="ja-JP" sz="1200" dirty="0" smtClean="0">
              <a:solidFill>
                <a:schemeClr val="tx1"/>
              </a:solidFill>
            </a:endParaRPr>
          </a:p>
          <a:p>
            <a:endParaRPr lang="ja-JP" altLang="en-US" sz="1200" dirty="0">
              <a:solidFill>
                <a:schemeClr val="tx1"/>
              </a:solidFill>
            </a:endParaRPr>
          </a:p>
          <a:p>
            <a:endParaRPr lang="ja-JP" altLang="en-US" sz="1200" dirty="0">
              <a:solidFill>
                <a:schemeClr val="tx1"/>
              </a:solidFill>
            </a:endParaRPr>
          </a:p>
          <a:p>
            <a:endParaRPr lang="en-US" altLang="ja-JP" sz="1200" dirty="0" smtClean="0">
              <a:solidFill>
                <a:schemeClr val="tx1"/>
              </a:solidFill>
            </a:endParaRPr>
          </a:p>
          <a:p>
            <a:endParaRPr lang="en-US" altLang="ja-JP" sz="1200" dirty="0" smtClean="0">
              <a:solidFill>
                <a:schemeClr val="tx1"/>
              </a:solidFill>
            </a:endParaRPr>
          </a:p>
          <a:p>
            <a:endParaRPr lang="en-US" altLang="ja-JP" sz="1200" dirty="0">
              <a:solidFill>
                <a:schemeClr val="tx1"/>
              </a:solidFill>
            </a:endParaRPr>
          </a:p>
          <a:p>
            <a:endParaRPr lang="en-US" altLang="ja-JP" sz="1200" dirty="0" smtClean="0">
              <a:solidFill>
                <a:schemeClr val="tx1"/>
              </a:solidFill>
            </a:endParaRPr>
          </a:p>
          <a:p>
            <a:endParaRPr lang="en-US" altLang="ja-JP" sz="1200" dirty="0">
              <a:solidFill>
                <a:schemeClr val="tx1"/>
              </a:solidFill>
            </a:endParaRPr>
          </a:p>
          <a:p>
            <a:endParaRPr lang="en-US" altLang="ja-JP" sz="1200" dirty="0" smtClean="0">
              <a:solidFill>
                <a:schemeClr val="tx1"/>
              </a:solidFill>
            </a:endParaRPr>
          </a:p>
          <a:p>
            <a:endParaRPr lang="en-US" altLang="ja-JP" sz="1200" dirty="0">
              <a:solidFill>
                <a:schemeClr val="tx1"/>
              </a:solidFill>
            </a:endParaRPr>
          </a:p>
          <a:p>
            <a:endParaRPr lang="en-US" altLang="ja-JP" sz="1200" dirty="0" smtClean="0">
              <a:solidFill>
                <a:schemeClr val="tx1"/>
              </a:solidFill>
            </a:endParaRPr>
          </a:p>
          <a:p>
            <a:endParaRPr lang="en-US" altLang="ja-JP" sz="1200" dirty="0">
              <a:solidFill>
                <a:schemeClr val="tx1"/>
              </a:solidFill>
            </a:endParaRPr>
          </a:p>
          <a:p>
            <a:endParaRPr lang="en-US" altLang="ja-JP" sz="1200" dirty="0" smtClean="0">
              <a:solidFill>
                <a:schemeClr val="tx1"/>
              </a:solidFill>
            </a:endParaRPr>
          </a:p>
          <a:p>
            <a:r>
              <a:rPr lang="ja-JP" altLang="en-US" sz="1200" dirty="0" smtClean="0">
                <a:solidFill>
                  <a:schemeClr val="tx1"/>
                </a:solidFill>
              </a:rPr>
              <a:t>高美</a:t>
            </a:r>
            <a:r>
              <a:rPr lang="ja-JP" altLang="en-US" sz="1200" dirty="0">
                <a:solidFill>
                  <a:schemeClr val="tx1"/>
                </a:solidFill>
              </a:rPr>
              <a:t>鳳アリス、井上哲浩</a:t>
            </a:r>
            <a:r>
              <a:rPr lang="en-US" altLang="ja-JP" sz="1200" dirty="0">
                <a:solidFill>
                  <a:schemeClr val="tx1"/>
                </a:solidFill>
              </a:rPr>
              <a:t>(2008)</a:t>
            </a:r>
            <a:r>
              <a:rPr lang="ja-JP" altLang="en-US" sz="1200" dirty="0">
                <a:solidFill>
                  <a:schemeClr val="tx1"/>
                </a:solidFill>
              </a:rPr>
              <a:t>「ランキング情報の選択行動に与える効果の測定</a:t>
            </a:r>
            <a:r>
              <a:rPr lang="ja-JP" altLang="en-US" sz="1200" dirty="0" smtClean="0">
                <a:solidFill>
                  <a:schemeClr val="tx1"/>
                </a:solidFill>
              </a:rPr>
              <a:t>」　</a:t>
            </a:r>
            <a:endParaRPr lang="ja-JP" altLang="en-US" sz="1200" dirty="0">
              <a:solidFill>
                <a:schemeClr val="tx1"/>
              </a:solidFill>
            </a:endParaRPr>
          </a:p>
          <a:p>
            <a:endParaRPr lang="ja-JP" altLang="en-US" sz="1200" dirty="0">
              <a:solidFill>
                <a:schemeClr val="tx1"/>
              </a:solidFill>
            </a:endParaRPr>
          </a:p>
          <a:p>
            <a:endParaRPr kumimoji="1" lang="ja-JP" altLang="en-US" sz="1200" dirty="0">
              <a:solidFill>
                <a:schemeClr val="tx1"/>
              </a:solidFill>
            </a:endParaRPr>
          </a:p>
        </p:txBody>
      </p:sp>
      <p:sp>
        <p:nvSpPr>
          <p:cNvPr id="5" name="スライド番号プレースホルダー 4"/>
          <p:cNvSpPr>
            <a:spLocks noGrp="1"/>
          </p:cNvSpPr>
          <p:nvPr>
            <p:ph type="sldNum" sz="quarter" idx="12"/>
          </p:nvPr>
        </p:nvSpPr>
        <p:spPr/>
        <p:txBody>
          <a:bodyPr/>
          <a:lstStyle/>
          <a:p>
            <a:fld id="{2D4E4668-AD62-4311-9B9F-4FF1402991B6}" type="slidenum">
              <a:rPr kumimoji="1" lang="ja-JP" altLang="en-US" smtClean="0"/>
              <a:t>56</a:t>
            </a:fld>
            <a:endParaRPr kumimoji="1" lang="ja-JP" altLang="en-US"/>
          </a:p>
        </p:txBody>
      </p:sp>
    </p:spTree>
    <p:extLst>
      <p:ext uri="{BB962C8B-B14F-4D97-AF65-F5344CB8AC3E}">
        <p14:creationId xmlns:p14="http://schemas.microsoft.com/office/powerpoint/2010/main" val="133746688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32801" y="2137982"/>
            <a:ext cx="10926399" cy="2582036"/>
          </a:xfrm>
        </p:spPr>
        <p:txBody>
          <a:bodyPr anchor="ctr">
            <a:normAutofit/>
          </a:bodyPr>
          <a:lstStyle/>
          <a:p>
            <a:pPr algn="ctr"/>
            <a:r>
              <a:rPr kumimoji="1" lang="ja-JP" altLang="en-US" sz="6600" dirty="0" smtClean="0">
                <a:solidFill>
                  <a:schemeClr val="tx1"/>
                </a:solidFill>
              </a:rPr>
              <a:t>ご</a:t>
            </a:r>
            <a:r>
              <a:rPr kumimoji="1" lang="ja-JP" altLang="en-US" sz="6600" dirty="0">
                <a:solidFill>
                  <a:schemeClr val="tx1"/>
                </a:solidFill>
              </a:rPr>
              <a:t>清聴</a:t>
            </a:r>
            <a:r>
              <a:rPr kumimoji="1" lang="ja-JP" altLang="en-US" sz="6600" dirty="0" smtClean="0">
                <a:solidFill>
                  <a:schemeClr val="tx1"/>
                </a:solidFill>
              </a:rPr>
              <a:t>ありがとう</a:t>
            </a:r>
            <a:r>
              <a:rPr kumimoji="1" lang="ja-JP" altLang="en-US" sz="6600" dirty="0">
                <a:solidFill>
                  <a:schemeClr val="tx1"/>
                </a:solidFill>
              </a:rPr>
              <a:t>ございました</a:t>
            </a:r>
          </a:p>
        </p:txBody>
      </p:sp>
      <p:sp>
        <p:nvSpPr>
          <p:cNvPr id="5" name="スライド番号プレースホルダー 4"/>
          <p:cNvSpPr>
            <a:spLocks noGrp="1"/>
          </p:cNvSpPr>
          <p:nvPr>
            <p:ph type="sldNum" sz="quarter" idx="12"/>
          </p:nvPr>
        </p:nvSpPr>
        <p:spPr/>
        <p:txBody>
          <a:bodyPr/>
          <a:lstStyle/>
          <a:p>
            <a:fld id="{2D4E4668-AD62-4311-9B9F-4FF1402991B6}" type="slidenum">
              <a:rPr kumimoji="1" lang="ja-JP" altLang="en-US" smtClean="0"/>
              <a:t>57</a:t>
            </a:fld>
            <a:endParaRPr kumimoji="1" lang="ja-JP" altLang="en-US"/>
          </a:p>
        </p:txBody>
      </p:sp>
    </p:spTree>
    <p:extLst>
      <p:ext uri="{BB962C8B-B14F-4D97-AF65-F5344CB8AC3E}">
        <p14:creationId xmlns:p14="http://schemas.microsoft.com/office/powerpoint/2010/main" val="14473755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Shape 177"/>
          <p:cNvSpPr txBox="1">
            <a:spLocks noGrp="1"/>
          </p:cNvSpPr>
          <p:nvPr>
            <p:ph type="title"/>
          </p:nvPr>
        </p:nvSpPr>
        <p:spPr>
          <a:xfrm>
            <a:off x="970510" y="274421"/>
            <a:ext cx="10058399" cy="1450799"/>
          </a:xfrm>
          <a:prstGeom prst="rect">
            <a:avLst/>
          </a:prstGeom>
        </p:spPr>
        <p:txBody>
          <a:bodyPr lIns="91425" tIns="91425" rIns="91425" bIns="91425" anchor="b" anchorCtr="0">
            <a:noAutofit/>
          </a:bodyPr>
          <a:lstStyle/>
          <a:p>
            <a:pPr lvl="0">
              <a:spcBef>
                <a:spcPts val="0"/>
              </a:spcBef>
              <a:buClr>
                <a:schemeClr val="dk1"/>
              </a:buClr>
              <a:buSzPct val="25000"/>
              <a:buFont typeface="Arial"/>
              <a:buNone/>
            </a:pPr>
            <a:r>
              <a:rPr lang="ja-JP" altLang="en-US" dirty="0" smtClean="0">
                <a:solidFill>
                  <a:schemeClr val="tx1"/>
                </a:solidFill>
              </a:rPr>
              <a:t>ランキングの機能</a:t>
            </a:r>
            <a:endParaRPr lang="ja-JP" sz="1200" dirty="0">
              <a:solidFill>
                <a:schemeClr val="tx1"/>
              </a:solidFill>
            </a:endParaRPr>
          </a:p>
        </p:txBody>
      </p:sp>
      <p:sp>
        <p:nvSpPr>
          <p:cNvPr id="178" name="Shape 178"/>
          <p:cNvSpPr txBox="1">
            <a:spLocks noGrp="1"/>
          </p:cNvSpPr>
          <p:nvPr>
            <p:ph idx="1"/>
          </p:nvPr>
        </p:nvSpPr>
        <p:spPr>
          <a:xfrm>
            <a:off x="863632" y="1879601"/>
            <a:ext cx="10619808" cy="3481070"/>
          </a:xfrm>
          <a:prstGeom prst="rect">
            <a:avLst/>
          </a:prstGeom>
        </p:spPr>
        <p:txBody>
          <a:bodyPr lIns="91425" tIns="91425" rIns="91425" bIns="91425" anchor="t" anchorCtr="0">
            <a:noAutofit/>
          </a:bodyPr>
          <a:lstStyle/>
          <a:p>
            <a:pPr rtl="0">
              <a:lnSpc>
                <a:spcPct val="100000"/>
              </a:lnSpc>
              <a:spcBef>
                <a:spcPts val="0"/>
              </a:spcBef>
              <a:buNone/>
            </a:pPr>
            <a:endParaRPr lang="en-US" altLang="ja-JP" sz="3200" dirty="0" smtClean="0"/>
          </a:p>
          <a:p>
            <a:pPr rtl="0">
              <a:lnSpc>
                <a:spcPct val="100000"/>
              </a:lnSpc>
              <a:spcBef>
                <a:spcPts val="0"/>
              </a:spcBef>
              <a:buFont typeface="Wingdings" panose="05000000000000000000" pitchFamily="2" charset="2"/>
              <a:buChar char="u"/>
            </a:pPr>
            <a:r>
              <a:rPr lang="ja-JP" altLang="en-US" sz="3200" dirty="0" smtClean="0">
                <a:solidFill>
                  <a:schemeClr val="tx1"/>
                </a:solidFill>
              </a:rPr>
              <a:t>ランキングは人気があることを示すことで、その商品を</a:t>
            </a:r>
            <a:r>
              <a:rPr lang="ja-JP" altLang="en-US" sz="3200" u="sng" dirty="0" smtClean="0">
                <a:solidFill>
                  <a:srgbClr val="FF0000"/>
                </a:solidFill>
              </a:rPr>
              <a:t>支持する人の多さ</a:t>
            </a:r>
            <a:r>
              <a:rPr lang="ja-JP" altLang="en-US" sz="3200" dirty="0" smtClean="0">
                <a:solidFill>
                  <a:schemeClr val="tx1"/>
                </a:solidFill>
              </a:rPr>
              <a:t>を示し</a:t>
            </a:r>
            <a:r>
              <a:rPr lang="ja-JP" altLang="en-US" sz="3200" u="sng" dirty="0" smtClean="0">
                <a:solidFill>
                  <a:srgbClr val="FF0000"/>
                </a:solidFill>
              </a:rPr>
              <a:t>安心感</a:t>
            </a:r>
            <a:r>
              <a:rPr lang="ja-JP" altLang="en-US" sz="3200" dirty="0" smtClean="0">
                <a:solidFill>
                  <a:schemeClr val="tx1"/>
                </a:solidFill>
              </a:rPr>
              <a:t>を与える効果を期待している。</a:t>
            </a:r>
            <a:endParaRPr lang="en-US" altLang="ja-JP" sz="3200" dirty="0" smtClean="0">
              <a:solidFill>
                <a:schemeClr val="tx1"/>
              </a:solidFill>
            </a:endParaRPr>
          </a:p>
          <a:p>
            <a:pPr rtl="0">
              <a:lnSpc>
                <a:spcPct val="100000"/>
              </a:lnSpc>
              <a:spcBef>
                <a:spcPts val="0"/>
              </a:spcBef>
              <a:buNone/>
            </a:pPr>
            <a:endParaRPr lang="en-US" altLang="ja-JP" sz="3200" dirty="0" smtClean="0"/>
          </a:p>
          <a:p>
            <a:pPr>
              <a:lnSpc>
                <a:spcPct val="100000"/>
              </a:lnSpc>
              <a:spcBef>
                <a:spcPts val="0"/>
              </a:spcBef>
              <a:buFont typeface="Wingdings" panose="05000000000000000000" pitchFamily="2" charset="2"/>
              <a:buChar char="u"/>
            </a:pPr>
            <a:r>
              <a:rPr lang="ja-JP" altLang="en-US" sz="3200" dirty="0">
                <a:solidFill>
                  <a:schemeClr val="tx1"/>
                </a:solidFill>
              </a:rPr>
              <a:t>「群れから外れない程度の枠」を提示してくれる</a:t>
            </a:r>
            <a:r>
              <a:rPr lang="ja-JP" altLang="en-US" sz="3200" dirty="0" smtClean="0">
                <a:solidFill>
                  <a:schemeClr val="tx1"/>
                </a:solidFill>
              </a:rPr>
              <a:t>ランキングは、消費</a:t>
            </a:r>
            <a:r>
              <a:rPr lang="ja-JP" altLang="en-US" sz="3200" dirty="0">
                <a:solidFill>
                  <a:schemeClr val="tx1"/>
                </a:solidFill>
              </a:rPr>
              <a:t>の際の</a:t>
            </a:r>
            <a:r>
              <a:rPr lang="ja-JP" altLang="en-US" sz="3200" u="sng" dirty="0">
                <a:solidFill>
                  <a:srgbClr val="FF0000"/>
                </a:solidFill>
              </a:rPr>
              <a:t>煩雑さを簡略化</a:t>
            </a:r>
            <a:r>
              <a:rPr lang="ja-JP" altLang="en-US" sz="3200" dirty="0">
                <a:solidFill>
                  <a:schemeClr val="tx1"/>
                </a:solidFill>
              </a:rPr>
              <a:t>してくれる</a:t>
            </a:r>
            <a:r>
              <a:rPr lang="ja-JP" altLang="en-US" sz="3200" dirty="0" smtClean="0">
                <a:solidFill>
                  <a:schemeClr val="tx1"/>
                </a:solidFill>
              </a:rPr>
              <a:t>。</a:t>
            </a:r>
            <a:endParaRPr lang="en-US" altLang="ja-JP" sz="3200" dirty="0">
              <a:solidFill>
                <a:schemeClr val="tx1"/>
              </a:solidFill>
            </a:endParaRPr>
          </a:p>
        </p:txBody>
      </p:sp>
      <p:sp>
        <p:nvSpPr>
          <p:cNvPr id="3" name="テキスト ボックス 2"/>
          <p:cNvSpPr txBox="1"/>
          <p:nvPr/>
        </p:nvSpPr>
        <p:spPr>
          <a:xfrm>
            <a:off x="2038391" y="6435725"/>
            <a:ext cx="8823959" cy="707886"/>
          </a:xfrm>
          <a:prstGeom prst="rect">
            <a:avLst/>
          </a:prstGeom>
          <a:noFill/>
        </p:spPr>
        <p:txBody>
          <a:bodyPr wrap="square" rtlCol="0">
            <a:spAutoFit/>
          </a:bodyPr>
          <a:lstStyle/>
          <a:p>
            <a:pPr algn="r">
              <a:lnSpc>
                <a:spcPct val="100000"/>
              </a:lnSpc>
              <a:spcBef>
                <a:spcPts val="0"/>
              </a:spcBef>
              <a:buNone/>
            </a:pPr>
            <a:r>
              <a:rPr lang="ja-JP" altLang="en-US" sz="2000" dirty="0" smtClean="0">
                <a:solidFill>
                  <a:schemeClr val="bg1"/>
                </a:solidFill>
              </a:rPr>
              <a:t>野</a:t>
            </a:r>
            <a:r>
              <a:rPr lang="ja-JP" altLang="ja-JP" sz="2000" dirty="0" smtClean="0">
                <a:solidFill>
                  <a:schemeClr val="bg1"/>
                </a:solidFill>
              </a:rPr>
              <a:t>村</a:t>
            </a:r>
            <a:r>
              <a:rPr lang="ja-JP" altLang="ja-JP" sz="2000" dirty="0">
                <a:solidFill>
                  <a:schemeClr val="bg1"/>
                </a:solidFill>
              </a:rPr>
              <a:t>総合研究所</a:t>
            </a:r>
            <a:r>
              <a:rPr lang="en-US" altLang="ja-JP" sz="2000" dirty="0">
                <a:solidFill>
                  <a:schemeClr val="bg1"/>
                </a:solidFill>
              </a:rPr>
              <a:t> </a:t>
            </a:r>
            <a:r>
              <a:rPr lang="ja-JP" altLang="ja-JP" sz="2000" dirty="0">
                <a:solidFill>
                  <a:schemeClr val="bg1"/>
                </a:solidFill>
              </a:rPr>
              <a:t>消費者マーケティングチーム</a:t>
            </a:r>
            <a:r>
              <a:rPr lang="en-US" altLang="ja-JP" sz="2000" dirty="0">
                <a:solidFill>
                  <a:schemeClr val="bg1"/>
                </a:solidFill>
              </a:rPr>
              <a:t>(2007</a:t>
            </a:r>
            <a:r>
              <a:rPr lang="ja-JP" altLang="en-US" sz="2000" dirty="0">
                <a:solidFill>
                  <a:schemeClr val="bg1"/>
                </a:solidFill>
              </a:rPr>
              <a:t>年</a:t>
            </a:r>
            <a:r>
              <a:rPr lang="en-US" altLang="ja-JP" sz="2000" dirty="0">
                <a:solidFill>
                  <a:schemeClr val="bg1"/>
                </a:solidFill>
              </a:rPr>
              <a:t>)『</a:t>
            </a:r>
            <a:r>
              <a:rPr lang="ja-JP" altLang="ja-JP" sz="2000" dirty="0">
                <a:solidFill>
                  <a:schemeClr val="bg1"/>
                </a:solidFill>
              </a:rPr>
              <a:t>大衆化するI</a:t>
            </a:r>
            <a:r>
              <a:rPr lang="en-US" altLang="ja-JP" sz="2000" dirty="0">
                <a:solidFill>
                  <a:schemeClr val="bg1"/>
                </a:solidFill>
              </a:rPr>
              <a:t>T</a:t>
            </a:r>
            <a:r>
              <a:rPr lang="ja-JP" altLang="ja-JP" sz="2000" dirty="0">
                <a:solidFill>
                  <a:schemeClr val="bg1"/>
                </a:solidFill>
              </a:rPr>
              <a:t> </a:t>
            </a:r>
            <a:r>
              <a:rPr lang="ja-JP" altLang="en-US" sz="2000" dirty="0">
                <a:solidFill>
                  <a:schemeClr val="bg1"/>
                </a:solidFill>
              </a:rPr>
              <a:t>消費</a:t>
            </a:r>
            <a:r>
              <a:rPr lang="en-US" altLang="ja-JP" sz="2000" dirty="0">
                <a:solidFill>
                  <a:schemeClr val="bg1"/>
                </a:solidFill>
              </a:rPr>
              <a:t>』</a:t>
            </a:r>
            <a:endParaRPr lang="ja-JP" altLang="en-US" sz="2000" dirty="0">
              <a:solidFill>
                <a:schemeClr val="bg1"/>
              </a:solidFill>
            </a:endParaRPr>
          </a:p>
          <a:p>
            <a:pPr>
              <a:lnSpc>
                <a:spcPct val="100000"/>
              </a:lnSpc>
              <a:spcBef>
                <a:spcPts val="0"/>
              </a:spcBef>
              <a:buNone/>
            </a:pPr>
            <a:r>
              <a:rPr lang="en-US" altLang="ja-JP" sz="2000" u="sng" dirty="0">
                <a:solidFill>
                  <a:schemeClr val="bg1"/>
                </a:solidFill>
              </a:rPr>
              <a:t>  </a:t>
            </a:r>
          </a:p>
        </p:txBody>
      </p:sp>
      <p:sp>
        <p:nvSpPr>
          <p:cNvPr id="4" name="スライド番号プレースホルダー 3"/>
          <p:cNvSpPr>
            <a:spLocks noGrp="1"/>
          </p:cNvSpPr>
          <p:nvPr>
            <p:ph type="sldNum" sz="quarter" idx="12"/>
          </p:nvPr>
        </p:nvSpPr>
        <p:spPr/>
        <p:txBody>
          <a:bodyPr/>
          <a:lstStyle/>
          <a:p>
            <a:fld id="{2D4E4668-AD62-4311-9B9F-4FF1402991B6}" type="slidenum">
              <a:rPr kumimoji="1" lang="ja-JP" altLang="en-US" smtClean="0"/>
              <a:t>6</a:t>
            </a:fld>
            <a:endParaRPr kumimoji="1" lang="ja-JP" altLang="en-US"/>
          </a:p>
        </p:txBody>
      </p:sp>
    </p:spTree>
    <p:extLst>
      <p:ext uri="{BB962C8B-B14F-4D97-AF65-F5344CB8AC3E}">
        <p14:creationId xmlns:p14="http://schemas.microsoft.com/office/powerpoint/2010/main" val="195289619"/>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243413" y="1845734"/>
            <a:ext cx="10058400" cy="4023360"/>
          </a:xfrm>
        </p:spPr>
        <p:txBody>
          <a:bodyPr/>
          <a:lstStyle/>
          <a:p>
            <a:pPr marL="0" indent="0">
              <a:buNone/>
            </a:pPr>
            <a:r>
              <a:rPr kumimoji="1" lang="ja-JP" altLang="en-US" dirty="0" smtClean="0"/>
              <a:t>　</a:t>
            </a:r>
            <a:endParaRPr kumimoji="1" lang="en-US" altLang="ja-JP" dirty="0" smtClean="0"/>
          </a:p>
        </p:txBody>
      </p:sp>
      <p:sp>
        <p:nvSpPr>
          <p:cNvPr id="4" name="円/楕円 3"/>
          <p:cNvSpPr/>
          <p:nvPr/>
        </p:nvSpPr>
        <p:spPr>
          <a:xfrm>
            <a:off x="479793" y="2504556"/>
            <a:ext cx="4549407" cy="3064971"/>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3000" dirty="0" smtClean="0">
                <a:solidFill>
                  <a:schemeClr val="tx1"/>
                </a:solidFill>
              </a:rPr>
              <a:t>表示する側が</a:t>
            </a:r>
            <a:endParaRPr lang="en-US" altLang="ja-JP" sz="3000" dirty="0" smtClean="0">
              <a:solidFill>
                <a:schemeClr val="tx1"/>
              </a:solidFill>
            </a:endParaRPr>
          </a:p>
          <a:p>
            <a:pPr algn="ctr"/>
            <a:r>
              <a:rPr kumimoji="1" lang="ja-JP" altLang="en-US" sz="3000" dirty="0">
                <a:solidFill>
                  <a:schemeClr val="tx1"/>
                </a:solidFill>
              </a:rPr>
              <a:t>期待</a:t>
            </a:r>
            <a:r>
              <a:rPr kumimoji="1" lang="ja-JP" altLang="en-US" sz="3000" dirty="0" smtClean="0">
                <a:solidFill>
                  <a:schemeClr val="tx1"/>
                </a:solidFill>
              </a:rPr>
              <a:t>している</a:t>
            </a:r>
            <a:endParaRPr kumimoji="1" lang="en-US" altLang="ja-JP" sz="3000" dirty="0" smtClean="0">
              <a:solidFill>
                <a:schemeClr val="tx1"/>
              </a:solidFill>
            </a:endParaRPr>
          </a:p>
          <a:p>
            <a:pPr algn="ctr"/>
            <a:r>
              <a:rPr lang="ja-JP" altLang="en-US" sz="3000" dirty="0" smtClean="0">
                <a:solidFill>
                  <a:schemeClr val="tx1"/>
                </a:solidFill>
              </a:rPr>
              <a:t>ランキングの機能</a:t>
            </a:r>
            <a:endParaRPr kumimoji="1" lang="en-US" altLang="ja-JP" sz="3000" dirty="0" smtClean="0">
              <a:solidFill>
                <a:schemeClr val="tx1"/>
              </a:solidFill>
            </a:endParaRPr>
          </a:p>
        </p:txBody>
      </p:sp>
      <p:sp>
        <p:nvSpPr>
          <p:cNvPr id="5" name="円/楕円 4"/>
          <p:cNvSpPr/>
          <p:nvPr/>
        </p:nvSpPr>
        <p:spPr>
          <a:xfrm>
            <a:off x="6858454" y="2494166"/>
            <a:ext cx="4973292" cy="316888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800" dirty="0" smtClean="0">
                <a:solidFill>
                  <a:schemeClr val="tx1"/>
                </a:solidFill>
              </a:rPr>
              <a:t>購買者が</a:t>
            </a:r>
            <a:endParaRPr lang="en-US" altLang="ja-JP" sz="2800" dirty="0" smtClean="0">
              <a:solidFill>
                <a:schemeClr val="tx1"/>
              </a:solidFill>
            </a:endParaRPr>
          </a:p>
          <a:p>
            <a:pPr algn="ctr"/>
            <a:r>
              <a:rPr lang="ja-JP" altLang="en-US" sz="2800" dirty="0" smtClean="0">
                <a:solidFill>
                  <a:schemeClr val="tx1"/>
                </a:solidFill>
              </a:rPr>
              <a:t>ランキング表示を</a:t>
            </a:r>
            <a:endParaRPr lang="en-US" altLang="ja-JP" sz="2800" dirty="0" smtClean="0">
              <a:solidFill>
                <a:schemeClr val="tx1"/>
              </a:solidFill>
            </a:endParaRPr>
          </a:p>
          <a:p>
            <a:pPr algn="ctr"/>
            <a:r>
              <a:rPr lang="ja-JP" altLang="en-US" sz="2800" dirty="0" smtClean="0">
                <a:solidFill>
                  <a:schemeClr val="tx1"/>
                </a:solidFill>
              </a:rPr>
              <a:t>見る理由</a:t>
            </a:r>
            <a:endParaRPr kumimoji="1" lang="en-US" altLang="ja-JP" sz="2800" dirty="0" smtClean="0">
              <a:solidFill>
                <a:schemeClr val="tx1"/>
              </a:solidFill>
            </a:endParaRPr>
          </a:p>
        </p:txBody>
      </p:sp>
      <p:pic>
        <p:nvPicPr>
          <p:cNvPr id="9" name="図 8"/>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258140" y="2047263"/>
            <a:ext cx="1413617" cy="1413617"/>
          </a:xfrm>
          <a:prstGeom prst="rect">
            <a:avLst/>
          </a:prstGeom>
        </p:spPr>
      </p:pic>
      <p:sp>
        <p:nvSpPr>
          <p:cNvPr id="8" name="等号 7"/>
          <p:cNvSpPr/>
          <p:nvPr/>
        </p:nvSpPr>
        <p:spPr>
          <a:xfrm>
            <a:off x="5257913" y="3499398"/>
            <a:ext cx="1371827" cy="1075286"/>
          </a:xfrm>
          <a:prstGeom prst="mathEqual">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kumimoji="1" lang="ja-JP" altLang="en-US">
              <a:solidFill>
                <a:schemeClr val="tx1"/>
              </a:solidFill>
            </a:endParaRPr>
          </a:p>
        </p:txBody>
      </p:sp>
      <p:sp>
        <p:nvSpPr>
          <p:cNvPr id="2" name="スライド番号プレースホルダー 1"/>
          <p:cNvSpPr>
            <a:spLocks noGrp="1"/>
          </p:cNvSpPr>
          <p:nvPr>
            <p:ph type="sldNum" sz="quarter" idx="12"/>
          </p:nvPr>
        </p:nvSpPr>
        <p:spPr/>
        <p:txBody>
          <a:bodyPr/>
          <a:lstStyle/>
          <a:p>
            <a:fld id="{2D4E4668-AD62-4311-9B9F-4FF1402991B6}" type="slidenum">
              <a:rPr kumimoji="1" lang="ja-JP" altLang="en-US" smtClean="0"/>
              <a:t>7</a:t>
            </a:fld>
            <a:endParaRPr kumimoji="1" lang="ja-JP" altLang="en-US"/>
          </a:p>
        </p:txBody>
      </p:sp>
      <p:sp>
        <p:nvSpPr>
          <p:cNvPr id="6" name="テキスト ボックス 5"/>
          <p:cNvSpPr txBox="1"/>
          <p:nvPr/>
        </p:nvSpPr>
        <p:spPr>
          <a:xfrm>
            <a:off x="1243413" y="928650"/>
            <a:ext cx="2031325" cy="830997"/>
          </a:xfrm>
          <a:prstGeom prst="rect">
            <a:avLst/>
          </a:prstGeom>
          <a:noFill/>
        </p:spPr>
        <p:txBody>
          <a:bodyPr wrap="none" rtlCol="0">
            <a:spAutoFit/>
          </a:bodyPr>
          <a:lstStyle/>
          <a:p>
            <a:r>
              <a:rPr kumimoji="1" lang="ja-JP" altLang="en-US" sz="4800" dirty="0" smtClean="0"/>
              <a:t>疑問点</a:t>
            </a:r>
            <a:endParaRPr kumimoji="1" lang="ja-JP" altLang="en-US" sz="4800" dirty="0"/>
          </a:p>
        </p:txBody>
      </p:sp>
    </p:spTree>
    <p:extLst>
      <p:ext uri="{BB962C8B-B14F-4D97-AF65-F5344CB8AC3E}">
        <p14:creationId xmlns:p14="http://schemas.microsoft.com/office/powerpoint/2010/main" val="37982219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1097280" y="237176"/>
            <a:ext cx="10058400" cy="1450757"/>
          </a:xfrm>
        </p:spPr>
        <p:txBody>
          <a:bodyPr/>
          <a:lstStyle/>
          <a:p>
            <a:pPr lvl="0"/>
            <a:r>
              <a:rPr lang="ja-JP" dirty="0" smtClean="0">
                <a:solidFill>
                  <a:schemeClr val="tx1"/>
                </a:solidFill>
                <a:sym typeface="Calibri"/>
              </a:rPr>
              <a:t>問題意識</a:t>
            </a:r>
            <a:endParaRPr lang="ja-JP" dirty="0">
              <a:solidFill>
                <a:schemeClr val="tx1"/>
              </a:solidFill>
              <a:sym typeface="Calibri"/>
            </a:endParaRPr>
          </a:p>
        </p:txBody>
      </p:sp>
      <p:sp>
        <p:nvSpPr>
          <p:cNvPr id="142" name="Shape 142"/>
          <p:cNvSpPr txBox="1">
            <a:spLocks noGrp="1"/>
          </p:cNvSpPr>
          <p:nvPr>
            <p:ph idx="1"/>
          </p:nvPr>
        </p:nvSpPr>
        <p:spPr>
          <a:xfrm>
            <a:off x="548640" y="2655737"/>
            <a:ext cx="11313845" cy="2378082"/>
          </a:xfrm>
          <a:ln w="38100"/>
        </p:spPr>
        <p:style>
          <a:lnRef idx="2">
            <a:schemeClr val="accent6"/>
          </a:lnRef>
          <a:fillRef idx="1">
            <a:schemeClr val="lt1"/>
          </a:fillRef>
          <a:effectRef idx="0">
            <a:schemeClr val="accent6"/>
          </a:effectRef>
          <a:fontRef idx="minor">
            <a:schemeClr val="dk1"/>
          </a:fontRef>
        </p:style>
        <p:txBody>
          <a:bodyPr>
            <a:normAutofit/>
          </a:bodyPr>
          <a:lstStyle/>
          <a:p>
            <a:pPr lvl="0" indent="0" algn="ctr">
              <a:lnSpc>
                <a:spcPct val="120000"/>
              </a:lnSpc>
              <a:buNone/>
            </a:pPr>
            <a:r>
              <a:rPr lang="ja-JP" altLang="en-US" sz="3200" u="sng" dirty="0" smtClean="0">
                <a:solidFill>
                  <a:schemeClr val="tx1"/>
                </a:solidFill>
              </a:rPr>
              <a:t>ランキング</a:t>
            </a:r>
            <a:r>
              <a:rPr lang="ja-JP" altLang="en-US" sz="3200" u="sng" dirty="0">
                <a:solidFill>
                  <a:schemeClr val="tx1"/>
                </a:solidFill>
              </a:rPr>
              <a:t>を表示すること</a:t>
            </a:r>
            <a:r>
              <a:rPr lang="ja-JP" altLang="en-US" sz="3200" dirty="0">
                <a:solidFill>
                  <a:schemeClr val="tx1"/>
                </a:solidFill>
              </a:rPr>
              <a:t>が</a:t>
            </a:r>
            <a:r>
              <a:rPr lang="ja-JP" altLang="en-US" sz="3200" dirty="0" smtClean="0">
                <a:solidFill>
                  <a:schemeClr val="tx1"/>
                </a:solidFill>
              </a:rPr>
              <a:t>、</a:t>
            </a:r>
            <a:r>
              <a:rPr lang="ja-JP" altLang="en-US" sz="3200" u="sng" dirty="0">
                <a:solidFill>
                  <a:schemeClr val="tx1"/>
                </a:solidFill>
              </a:rPr>
              <a:t>購買者の購買意欲</a:t>
            </a:r>
            <a:r>
              <a:rPr lang="ja-JP" altLang="en-US" sz="3200" dirty="0" smtClean="0">
                <a:solidFill>
                  <a:schemeClr val="tx1"/>
                </a:solidFill>
              </a:rPr>
              <a:t>に</a:t>
            </a:r>
            <a:endParaRPr lang="en-US" altLang="ja-JP" sz="3200" dirty="0">
              <a:solidFill>
                <a:schemeClr val="tx1"/>
              </a:solidFill>
            </a:endParaRPr>
          </a:p>
          <a:p>
            <a:pPr lvl="0" indent="0" algn="ctr">
              <a:lnSpc>
                <a:spcPct val="120000"/>
              </a:lnSpc>
              <a:buNone/>
            </a:pPr>
            <a:r>
              <a:rPr lang="ja-JP" altLang="en-US" sz="3200" dirty="0" smtClean="0">
                <a:solidFill>
                  <a:schemeClr val="tx1"/>
                </a:solidFill>
              </a:rPr>
              <a:t>どのよう</a:t>
            </a:r>
            <a:r>
              <a:rPr lang="ja-JP" altLang="en-US" sz="3200" dirty="0">
                <a:solidFill>
                  <a:schemeClr val="tx1"/>
                </a:solidFill>
              </a:rPr>
              <a:t>な</a:t>
            </a:r>
            <a:r>
              <a:rPr lang="ja-JP" altLang="en-US" sz="3200" dirty="0" smtClean="0">
                <a:solidFill>
                  <a:schemeClr val="tx1"/>
                </a:solidFill>
              </a:rPr>
              <a:t>影響を与えるのか明らかにされていないにも関わらず、</a:t>
            </a:r>
            <a:endParaRPr lang="en-US" altLang="ja-JP" sz="3200" dirty="0" smtClean="0">
              <a:solidFill>
                <a:schemeClr val="tx1"/>
              </a:solidFill>
            </a:endParaRPr>
          </a:p>
          <a:p>
            <a:pPr lvl="0" indent="0" algn="ctr">
              <a:lnSpc>
                <a:spcPct val="120000"/>
              </a:lnSpc>
              <a:buNone/>
            </a:pPr>
            <a:r>
              <a:rPr lang="ja-JP" altLang="en-US" sz="3200" dirty="0" smtClean="0">
                <a:solidFill>
                  <a:schemeClr val="tx1"/>
                </a:solidFill>
              </a:rPr>
              <a:t>市場ではランキングが多用されているのではないか。</a:t>
            </a:r>
            <a:endParaRPr lang="en-US" altLang="ja-JP" sz="3200" dirty="0" smtClean="0">
              <a:solidFill>
                <a:schemeClr val="tx1"/>
              </a:solidFill>
            </a:endParaRPr>
          </a:p>
          <a:p>
            <a:pPr lvl="0" indent="0" algn="ctr">
              <a:lnSpc>
                <a:spcPct val="120000"/>
              </a:lnSpc>
              <a:buNone/>
            </a:pPr>
            <a:endParaRPr lang="ja-JP" altLang="en-US" sz="3200" dirty="0">
              <a:solidFill>
                <a:schemeClr val="tx1"/>
              </a:solidFill>
            </a:endParaRPr>
          </a:p>
        </p:txBody>
      </p:sp>
      <p:graphicFrame>
        <p:nvGraphicFramePr>
          <p:cNvPr id="5" name="図表 4"/>
          <p:cNvGraphicFramePr/>
          <p:nvPr>
            <p:extLst>
              <p:ext uri="{D42A27DB-BD31-4B8C-83A1-F6EECF244321}">
                <p14:modId xmlns:p14="http://schemas.microsoft.com/office/powerpoint/2010/main" val="572912028"/>
              </p:ext>
            </p:extLst>
          </p:nvPr>
        </p:nvGraphicFramePr>
        <p:xfrm>
          <a:off x="5422006" y="-646766"/>
          <a:ext cx="5733674" cy="35524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スライド番号プレースホルダー 1"/>
          <p:cNvSpPr>
            <a:spLocks noGrp="1"/>
          </p:cNvSpPr>
          <p:nvPr>
            <p:ph type="sldNum" sz="quarter" idx="12"/>
          </p:nvPr>
        </p:nvSpPr>
        <p:spPr/>
        <p:txBody>
          <a:bodyPr/>
          <a:lstStyle/>
          <a:p>
            <a:fld id="{2D4E4668-AD62-4311-9B9F-4FF1402991B6}" type="slidenum">
              <a:rPr kumimoji="1" lang="ja-JP" altLang="en-US" smtClean="0"/>
              <a:t>8</a:t>
            </a:fld>
            <a:endParaRPr kumimoji="1" lang="ja-JP" altLang="en-US"/>
          </a:p>
        </p:txBody>
      </p:sp>
    </p:spTree>
    <p:extLst>
      <p:ext uri="{BB962C8B-B14F-4D97-AF65-F5344CB8AC3E}">
        <p14:creationId xmlns:p14="http://schemas.microsoft.com/office/powerpoint/2010/main" val="991963768"/>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tx1"/>
                </a:solidFill>
              </a:rPr>
              <a:t>先行研究１</a:t>
            </a:r>
            <a:endParaRPr kumimoji="1" lang="ja-JP" altLang="en-US" dirty="0">
              <a:solidFill>
                <a:schemeClr val="tx1"/>
              </a:solidFill>
            </a:endParaRPr>
          </a:p>
        </p:txBody>
      </p:sp>
      <p:sp>
        <p:nvSpPr>
          <p:cNvPr id="3" name="コンテンツ プレースホルダー 2"/>
          <p:cNvSpPr>
            <a:spLocks noGrp="1"/>
          </p:cNvSpPr>
          <p:nvPr>
            <p:ph idx="1"/>
          </p:nvPr>
        </p:nvSpPr>
        <p:spPr>
          <a:xfrm>
            <a:off x="1025839" y="2045765"/>
            <a:ext cx="10475595" cy="4726517"/>
          </a:xfrm>
        </p:spPr>
        <p:txBody>
          <a:bodyPr>
            <a:normAutofit/>
          </a:bodyPr>
          <a:lstStyle/>
          <a:p>
            <a:pPr marL="0" indent="0">
              <a:buNone/>
            </a:pPr>
            <a:r>
              <a:rPr kumimoji="1" lang="ja-JP" altLang="en-US" sz="3800" dirty="0" smtClean="0">
                <a:solidFill>
                  <a:schemeClr val="tx1"/>
                </a:solidFill>
              </a:rPr>
              <a:t>「ランキング情報の選択行動に与える効果の測定」</a:t>
            </a:r>
            <a:endParaRPr lang="en-US" altLang="ja-JP" sz="3800" dirty="0">
              <a:solidFill>
                <a:schemeClr val="tx1"/>
              </a:solidFill>
            </a:endParaRPr>
          </a:p>
          <a:p>
            <a:pPr marL="0" indent="0" algn="r">
              <a:buNone/>
            </a:pPr>
            <a:r>
              <a:rPr lang="ja-JP" altLang="en-US" dirty="0">
                <a:solidFill>
                  <a:schemeClr val="tx1"/>
                </a:solidFill>
              </a:rPr>
              <a:t>高美鳳アリス、井上哲浩</a:t>
            </a:r>
            <a:r>
              <a:rPr lang="en-US" altLang="ja-JP" dirty="0">
                <a:solidFill>
                  <a:schemeClr val="tx1"/>
                </a:solidFill>
              </a:rPr>
              <a:t>(</a:t>
            </a:r>
            <a:r>
              <a:rPr lang="en-US" altLang="ja-JP" dirty="0" smtClean="0">
                <a:solidFill>
                  <a:schemeClr val="tx1"/>
                </a:solidFill>
              </a:rPr>
              <a:t>2009)</a:t>
            </a:r>
            <a:endParaRPr kumimoji="1" lang="en-US" altLang="ja-JP" dirty="0" smtClean="0">
              <a:solidFill>
                <a:schemeClr val="tx1"/>
              </a:solidFill>
            </a:endParaRPr>
          </a:p>
          <a:p>
            <a:pPr marL="0" indent="0">
              <a:buNone/>
            </a:pPr>
            <a:r>
              <a:rPr lang="ja-JP" altLang="en-US" sz="2400" dirty="0" smtClean="0">
                <a:solidFill>
                  <a:schemeClr val="tx1"/>
                </a:solidFill>
              </a:rPr>
              <a:t>購買関与度と製品判断力の高低により、製品を四分類し、</a:t>
            </a:r>
            <a:endParaRPr lang="en-US" altLang="ja-JP" sz="2400" dirty="0" smtClean="0">
              <a:solidFill>
                <a:schemeClr val="tx1"/>
              </a:solidFill>
            </a:endParaRPr>
          </a:p>
          <a:p>
            <a:pPr marL="0" indent="0">
              <a:buNone/>
            </a:pPr>
            <a:r>
              <a:rPr lang="ja-JP" altLang="en-US" sz="2400" dirty="0" smtClean="0">
                <a:solidFill>
                  <a:schemeClr val="tx1"/>
                </a:solidFill>
              </a:rPr>
              <a:t>それら四つの型毎に効果の高いランキングの種類を提案。</a:t>
            </a:r>
            <a:endParaRPr lang="en-US" altLang="ja-JP" sz="2400" dirty="0" smtClean="0">
              <a:solidFill>
                <a:schemeClr val="tx1"/>
              </a:solidFill>
            </a:endParaRPr>
          </a:p>
          <a:p>
            <a:pPr marL="0" indent="0">
              <a:buNone/>
            </a:pPr>
            <a:endParaRPr lang="en-US" altLang="ja-JP" sz="2400" dirty="0">
              <a:solidFill>
                <a:schemeClr val="tx1"/>
              </a:solidFill>
            </a:endParaRPr>
          </a:p>
          <a:p>
            <a:pPr marL="0" indent="0">
              <a:buNone/>
            </a:pPr>
            <a:r>
              <a:rPr lang="en-US" altLang="ja-JP" sz="2400" dirty="0" smtClean="0">
                <a:solidFill>
                  <a:schemeClr val="tx1"/>
                </a:solidFill>
              </a:rPr>
              <a:t>【</a:t>
            </a:r>
            <a:r>
              <a:rPr lang="ja-JP" altLang="en-US" sz="2400" dirty="0" smtClean="0">
                <a:solidFill>
                  <a:schemeClr val="tx1"/>
                </a:solidFill>
              </a:rPr>
              <a:t>　結　論　</a:t>
            </a:r>
            <a:r>
              <a:rPr lang="en-US" altLang="ja-JP" sz="2400" dirty="0" smtClean="0">
                <a:solidFill>
                  <a:schemeClr val="tx1"/>
                </a:solidFill>
              </a:rPr>
              <a:t>】</a:t>
            </a:r>
            <a:endParaRPr lang="en-US" altLang="ja-JP" sz="2400" dirty="0">
              <a:solidFill>
                <a:schemeClr val="tx1"/>
              </a:solidFill>
            </a:endParaRPr>
          </a:p>
          <a:p>
            <a:pPr marL="0" indent="0">
              <a:buNone/>
            </a:pPr>
            <a:r>
              <a:rPr lang="ja-JP" altLang="en-US" sz="2400" dirty="0" smtClean="0">
                <a:solidFill>
                  <a:schemeClr val="tx1"/>
                </a:solidFill>
              </a:rPr>
              <a:t>判断力が低いとされる製品カテゴリーには品質保証型ランキング、</a:t>
            </a:r>
            <a:endParaRPr lang="en-US" altLang="ja-JP" sz="2400" dirty="0" smtClean="0">
              <a:solidFill>
                <a:schemeClr val="tx1"/>
              </a:solidFill>
            </a:endParaRPr>
          </a:p>
          <a:p>
            <a:pPr marL="0" indent="0">
              <a:buNone/>
            </a:pPr>
            <a:r>
              <a:rPr lang="ja-JP" altLang="en-US" sz="2400" dirty="0" smtClean="0">
                <a:solidFill>
                  <a:schemeClr val="tx1"/>
                </a:solidFill>
              </a:rPr>
              <a:t>関与が高いとされる製品カテゴリーには人気誘導型ランキングが有効。</a:t>
            </a:r>
            <a:endParaRPr lang="en-US" altLang="ja-JP" sz="2400" dirty="0">
              <a:solidFill>
                <a:schemeClr val="tx1"/>
              </a:solidFill>
            </a:endParaRPr>
          </a:p>
        </p:txBody>
      </p:sp>
      <p:graphicFrame>
        <p:nvGraphicFramePr>
          <p:cNvPr id="4" name="図表 3"/>
          <p:cNvGraphicFramePr/>
          <p:nvPr>
            <p:extLst>
              <p:ext uri="{D42A27DB-BD31-4B8C-83A1-F6EECF244321}">
                <p14:modId xmlns:p14="http://schemas.microsoft.com/office/powerpoint/2010/main" val="947365985"/>
              </p:ext>
            </p:extLst>
          </p:nvPr>
        </p:nvGraphicFramePr>
        <p:xfrm>
          <a:off x="5525037" y="-595250"/>
          <a:ext cx="5553310" cy="35524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スライド番号プレースホルダー 4"/>
          <p:cNvSpPr>
            <a:spLocks noGrp="1"/>
          </p:cNvSpPr>
          <p:nvPr>
            <p:ph type="sldNum" sz="quarter" idx="12"/>
          </p:nvPr>
        </p:nvSpPr>
        <p:spPr/>
        <p:txBody>
          <a:bodyPr/>
          <a:lstStyle/>
          <a:p>
            <a:fld id="{2D4E4668-AD62-4311-9B9F-4FF1402991B6}" type="slidenum">
              <a:rPr kumimoji="1" lang="ja-JP" altLang="en-US" smtClean="0"/>
              <a:t>9</a:t>
            </a:fld>
            <a:endParaRPr kumimoji="1" lang="ja-JP" altLang="en-US"/>
          </a:p>
        </p:txBody>
      </p:sp>
    </p:spTree>
    <p:extLst>
      <p:ext uri="{BB962C8B-B14F-4D97-AF65-F5344CB8AC3E}">
        <p14:creationId xmlns:p14="http://schemas.microsoft.com/office/powerpoint/2010/main" val="587820504"/>
      </p:ext>
    </p:extLst>
  </p:cSld>
  <p:clrMapOvr>
    <a:masterClrMapping/>
  </p:clrMapOvr>
  <p:timing>
    <p:tnLst>
      <p:par>
        <p:cTn id="1" dur="indefinite" restart="never" nodeType="tmRoot"/>
      </p:par>
    </p:tnLst>
  </p:timing>
</p:sld>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レトロスペクト">
  <a:themeElements>
    <a:clrScheme name="レトロスペクト">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レトロスペクト">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レトロスペクト">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TM02900722[[fn=イオン ボードルーム]]</Template>
  <TotalTime>2063</TotalTime>
  <Words>2308</Words>
  <Application>Microsoft Office PowerPoint</Application>
  <PresentationFormat>ワイド画面</PresentationFormat>
  <Paragraphs>592</Paragraphs>
  <Slides>57</Slides>
  <Notes>35</Notes>
  <HiddenSlides>0</HiddenSlides>
  <MMClips>0</MMClips>
  <ScaleCrop>false</ScaleCrop>
  <HeadingPairs>
    <vt:vector size="6" baseType="variant">
      <vt:variant>
        <vt:lpstr>使用されているフォント</vt:lpstr>
      </vt:variant>
      <vt:variant>
        <vt:i4>11</vt:i4>
      </vt:variant>
      <vt:variant>
        <vt:lpstr>テーマ</vt:lpstr>
      </vt:variant>
      <vt:variant>
        <vt:i4>2</vt:i4>
      </vt:variant>
      <vt:variant>
        <vt:lpstr>スライド タイトル</vt:lpstr>
      </vt:variant>
      <vt:variant>
        <vt:i4>57</vt:i4>
      </vt:variant>
    </vt:vector>
  </HeadingPairs>
  <TitlesOfParts>
    <vt:vector size="70" baseType="lpstr">
      <vt:lpstr>ＭＳ Ｐゴシック</vt:lpstr>
      <vt:lpstr>Microsoft YaHei</vt:lpstr>
      <vt:lpstr>Calibri Light</vt:lpstr>
      <vt:lpstr>Wingdings 2</vt:lpstr>
      <vt:lpstr>Arial Unicode MS</vt:lpstr>
      <vt:lpstr>Arial</vt:lpstr>
      <vt:lpstr>Wingdings</vt:lpstr>
      <vt:lpstr>AR P丸ゴシック体M</vt:lpstr>
      <vt:lpstr>新細明體</vt:lpstr>
      <vt:lpstr>Calibri</vt:lpstr>
      <vt:lpstr>HGPｺﾞｼｯｸE</vt:lpstr>
      <vt:lpstr>HDOfficeLightV0</vt:lpstr>
      <vt:lpstr>レトロスペクト</vt:lpstr>
      <vt:lpstr>ランキング表示が 購買者の意思決定に与える影響</vt:lpstr>
      <vt:lpstr>目次</vt:lpstr>
      <vt:lpstr>現状分析</vt:lpstr>
      <vt:lpstr>ランキングとは</vt:lpstr>
      <vt:lpstr>購買意思決定プロセスにおけるランキング</vt:lpstr>
      <vt:lpstr>ランキングの機能</vt:lpstr>
      <vt:lpstr>PowerPoint プレゼンテーション</vt:lpstr>
      <vt:lpstr>問題意識</vt:lpstr>
      <vt:lpstr>先行研究１</vt:lpstr>
      <vt:lpstr>先行研究１</vt:lpstr>
      <vt:lpstr>先行研究１の考察</vt:lpstr>
      <vt:lpstr>研究目的１</vt:lpstr>
      <vt:lpstr>仮説導出（１）（事前調査）</vt:lpstr>
      <vt:lpstr>仮説導出（１）（事前調査）</vt:lpstr>
      <vt:lpstr>仮説１</vt:lpstr>
      <vt:lpstr>仮説導出（２）</vt:lpstr>
      <vt:lpstr>仮説導出（２）</vt:lpstr>
      <vt:lpstr>PowerPoint プレゼンテーション</vt:lpstr>
      <vt:lpstr>リスク回避</vt:lpstr>
      <vt:lpstr>煩雑性</vt:lpstr>
      <vt:lpstr>仮説導出（２）</vt:lpstr>
      <vt:lpstr>仮説導出（２）</vt:lpstr>
      <vt:lpstr>仮説２</vt:lpstr>
      <vt:lpstr>仮説導出（３）</vt:lpstr>
      <vt:lpstr>仮説導出（３）</vt:lpstr>
      <vt:lpstr>PowerPoint プレゼンテーション</vt:lpstr>
      <vt:lpstr>PowerPoint プレゼンテーション</vt:lpstr>
      <vt:lpstr>仮説導出（３）</vt:lpstr>
      <vt:lpstr>PowerPoint プレゼンテーション</vt:lpstr>
      <vt:lpstr>PowerPoint プレゼンテーション</vt:lpstr>
      <vt:lpstr>PowerPoint プレゼンテーション</vt:lpstr>
      <vt:lpstr>仮説導出（３）</vt:lpstr>
      <vt:lpstr>仮説３</vt:lpstr>
      <vt:lpstr>　仮説検証　　　</vt:lpstr>
      <vt:lpstr>仮説１</vt:lpstr>
      <vt:lpstr>仮説１　度数分布表</vt:lpstr>
      <vt:lpstr>仮説１ - 検証結果</vt:lpstr>
      <vt:lpstr>仮説１ 　検証結果のまとめ</vt:lpstr>
      <vt:lpstr>仮説２</vt:lpstr>
      <vt:lpstr>仮説２-１　ｔ検定　検証結果</vt:lpstr>
      <vt:lpstr>仮説２-２　ｔ検定　検証結果</vt:lpstr>
      <vt:lpstr>仮説２-３　ｔ検定　検証結果</vt:lpstr>
      <vt:lpstr>仮説２ 　 検証結果のまとめ</vt:lpstr>
      <vt:lpstr>仮説３</vt:lpstr>
      <vt:lpstr>仮説３-１ 検証結果</vt:lpstr>
      <vt:lpstr>仮説３-２ 検証結果</vt:lpstr>
      <vt:lpstr>仮説３-３ 検証結果</vt:lpstr>
      <vt:lpstr>仮説３　まとめ</vt:lpstr>
      <vt:lpstr>仮説２ 　棄却理由と考察</vt:lpstr>
      <vt:lpstr>仮説３　棄却理由と考察</vt:lpstr>
      <vt:lpstr>学術的インプリケーション</vt:lpstr>
      <vt:lpstr>実務的インプリケーション１</vt:lpstr>
      <vt:lpstr>実務的インプリケーション２</vt:lpstr>
      <vt:lpstr>今後の課題</vt:lpstr>
      <vt:lpstr>PowerPoint プレゼンテーション</vt:lpstr>
      <vt:lpstr>参考文献・URL　</vt:lpstr>
      <vt:lpstr>ご清聴ありがとうございました</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ランキング表示が 購買者の意思決定に与える影響</dc:title>
  <dc:creator>手塚菖子</dc:creator>
  <cp:lastModifiedBy>kaho kameda</cp:lastModifiedBy>
  <cp:revision>304</cp:revision>
  <dcterms:created xsi:type="dcterms:W3CDTF">2015-12-13T14:26:15Z</dcterms:created>
  <dcterms:modified xsi:type="dcterms:W3CDTF">2015-12-19T07:57:27Z</dcterms:modified>
</cp:coreProperties>
</file>